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4"/>
    <p:sldMasterId id="2147483670" r:id="rId5"/>
    <p:sldMasterId id="2147483683" r:id="rId6"/>
  </p:sldMasterIdLst>
  <p:notesMasterIdLst>
    <p:notesMasterId r:id="rId24"/>
  </p:notesMasterIdLst>
  <p:handoutMasterIdLst>
    <p:handoutMasterId r:id="rId25"/>
  </p:handoutMasterIdLst>
  <p:sldIdLst>
    <p:sldId id="269" r:id="rId7"/>
    <p:sldId id="340" r:id="rId8"/>
    <p:sldId id="436" r:id="rId9"/>
    <p:sldId id="424" r:id="rId10"/>
    <p:sldId id="428" r:id="rId11"/>
    <p:sldId id="431" r:id="rId12"/>
    <p:sldId id="426" r:id="rId13"/>
    <p:sldId id="430" r:id="rId14"/>
    <p:sldId id="378" r:id="rId15"/>
    <p:sldId id="383" r:id="rId16"/>
    <p:sldId id="432" r:id="rId17"/>
    <p:sldId id="433" r:id="rId18"/>
    <p:sldId id="438" r:id="rId19"/>
    <p:sldId id="388" r:id="rId20"/>
    <p:sldId id="437" r:id="rId21"/>
    <p:sldId id="266" r:id="rId22"/>
    <p:sldId id="355" r:id="rId23"/>
  </p:sldIdLst>
  <p:sldSz cx="9144000" cy="6858000" type="screen4x3"/>
  <p:notesSz cx="7315200" cy="9601200"/>
  <p:custDataLst>
    <p:tags r:id="rId26"/>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144">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ill" initials="JCN" lastIdx="1" clrIdx="0"/>
  <p:cmAuthor id="1" name="Gordon, Glen" initials="GG" lastIdx="1" clrIdx="1">
    <p:extLst>
      <p:ext uri="{19B8F6BF-5375-455C-9EA6-DF929625EA0E}">
        <p15:presenceInfo xmlns:p15="http://schemas.microsoft.com/office/powerpoint/2012/main" userId="S-1-5-21-3223720959-1287763238-3712260780-73529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AC2E"/>
    <a:srgbClr val="6E8778"/>
    <a:srgbClr val="033C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654" autoAdjust="0"/>
    <p:restoredTop sz="93731" autoAdjust="0"/>
  </p:normalViewPr>
  <p:slideViewPr>
    <p:cSldViewPr>
      <p:cViewPr varScale="1">
        <p:scale>
          <a:sx n="70" d="100"/>
          <a:sy n="70" d="100"/>
        </p:scale>
        <p:origin x="1646" y="53"/>
      </p:cViewPr>
      <p:guideLst>
        <p:guide orient="horz" pos="2160"/>
        <p:guide pos="144"/>
      </p:guideLst>
    </p:cSldViewPr>
  </p:slideViewPr>
  <p:notesTextViewPr>
    <p:cViewPr>
      <p:scale>
        <a:sx n="200" d="100"/>
        <a:sy n="200" d="100"/>
      </p:scale>
      <p:origin x="0" y="0"/>
    </p:cViewPr>
  </p:notesTextViewPr>
  <p:sorterViewPr>
    <p:cViewPr>
      <p:scale>
        <a:sx n="100" d="100"/>
        <a:sy n="100" d="100"/>
      </p:scale>
      <p:origin x="0" y="-1614"/>
    </p:cViewPr>
  </p:sorterViewPr>
  <p:notesViewPr>
    <p:cSldViewPr>
      <p:cViewPr varScale="1">
        <p:scale>
          <a:sx n="77" d="100"/>
          <a:sy n="77" d="100"/>
        </p:scale>
        <p:origin x="-2952" y="-8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notesMaster" Target="notesMasters/notesMaster1.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33" tIns="48317" rIns="96633" bIns="48317"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33" tIns="48317" rIns="96633" bIns="48317" rtlCol="0"/>
          <a:lstStyle>
            <a:lvl1pPr algn="r">
              <a:defRPr sz="1300"/>
            </a:lvl1pPr>
          </a:lstStyle>
          <a:p>
            <a:fld id="{98DC83CF-CBA1-4CA4-A218-013F84D5C1E0}" type="datetimeFigureOut">
              <a:rPr lang="en-US" smtClean="0"/>
              <a:pPr/>
              <a:t>1/15/2018</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33" tIns="48317" rIns="96633" bIns="48317"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33" tIns="48317" rIns="96633" bIns="48317" rtlCol="0" anchor="b"/>
          <a:lstStyle>
            <a:lvl1pPr algn="r">
              <a:defRPr sz="1300"/>
            </a:lvl1pPr>
          </a:lstStyle>
          <a:p>
            <a:fld id="{58EBED83-63AD-4D7D-B366-219B3108BBCE}" type="slidenum">
              <a:rPr lang="en-US" smtClean="0"/>
              <a:pPr/>
              <a:t>‹#›</a:t>
            </a:fld>
            <a:endParaRPr lang="en-US" dirty="0"/>
          </a:p>
        </p:txBody>
      </p:sp>
    </p:spTree>
    <p:extLst>
      <p:ext uri="{BB962C8B-B14F-4D97-AF65-F5344CB8AC3E}">
        <p14:creationId xmlns:p14="http://schemas.microsoft.com/office/powerpoint/2010/main" val="9265091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6633" tIns="48317" rIns="96633" bIns="48317" rtlCol="0"/>
          <a:lstStyle>
            <a:lvl1pPr algn="l">
              <a:defRPr sz="1300"/>
            </a:lvl1pPr>
          </a:lstStyle>
          <a:p>
            <a:endParaRPr lang="en-US" dirty="0"/>
          </a:p>
        </p:txBody>
      </p:sp>
      <p:sp>
        <p:nvSpPr>
          <p:cNvPr id="3" name="Date Placeholder 2"/>
          <p:cNvSpPr>
            <a:spLocks noGrp="1"/>
          </p:cNvSpPr>
          <p:nvPr>
            <p:ph type="dt" idx="1"/>
          </p:nvPr>
        </p:nvSpPr>
        <p:spPr>
          <a:xfrm>
            <a:off x="4143587" y="1"/>
            <a:ext cx="3169920" cy="481727"/>
          </a:xfrm>
          <a:prstGeom prst="rect">
            <a:avLst/>
          </a:prstGeom>
        </p:spPr>
        <p:txBody>
          <a:bodyPr vert="horz" lIns="96633" tIns="48317" rIns="96633" bIns="48317" rtlCol="0"/>
          <a:lstStyle>
            <a:lvl1pPr algn="r">
              <a:defRPr sz="1300"/>
            </a:lvl1pPr>
          </a:lstStyle>
          <a:p>
            <a:fld id="{21117837-AF87-499D-AB6C-34445AEFE84F}" type="datetimeFigureOut">
              <a:rPr lang="en-US" smtClean="0"/>
              <a:t>1/15/2018</a:t>
            </a:fld>
            <a:endParaRPr lang="en-US" dirty="0"/>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33" tIns="48317" rIns="96633" bIns="48317"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33" tIns="48317" rIns="96633" bIns="4831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6"/>
            <a:ext cx="3169920" cy="481726"/>
          </a:xfrm>
          <a:prstGeom prst="rect">
            <a:avLst/>
          </a:prstGeom>
        </p:spPr>
        <p:txBody>
          <a:bodyPr vert="horz" lIns="96633" tIns="48317" rIns="96633" bIns="48317"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6"/>
            <a:ext cx="3169920" cy="481726"/>
          </a:xfrm>
          <a:prstGeom prst="rect">
            <a:avLst/>
          </a:prstGeom>
        </p:spPr>
        <p:txBody>
          <a:bodyPr vert="horz" lIns="96633" tIns="48317" rIns="96633" bIns="48317" rtlCol="0" anchor="b"/>
          <a:lstStyle>
            <a:lvl1pPr algn="r">
              <a:defRPr sz="1300"/>
            </a:lvl1pPr>
          </a:lstStyle>
          <a:p>
            <a:fld id="{E2AC0AE7-D71E-4109-8E5B-DD5AD9AC1AE0}" type="slidenum">
              <a:rPr lang="en-US" smtClean="0"/>
              <a:t>‹#›</a:t>
            </a:fld>
            <a:endParaRPr lang="en-US" dirty="0"/>
          </a:p>
        </p:txBody>
      </p:sp>
    </p:spTree>
    <p:extLst>
      <p:ext uri="{BB962C8B-B14F-4D97-AF65-F5344CB8AC3E}">
        <p14:creationId xmlns:p14="http://schemas.microsoft.com/office/powerpoint/2010/main" val="1465095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-CRREL</a:t>
            </a:r>
            <a:r>
              <a:rPr lang="en-US" baseline="0" dirty="0"/>
              <a:t> established in 1961… Location chosen because of the properties of the Hanover Silt.</a:t>
            </a:r>
          </a:p>
          <a:p>
            <a:r>
              <a:rPr lang="en-US" baseline="0" dirty="0"/>
              <a:t>-The cooling water is provided by 5 extraction wells within an esker</a:t>
            </a:r>
          </a:p>
          <a:p>
            <a:r>
              <a:rPr lang="en-US" baseline="0" dirty="0"/>
              <a:t>-We used the large existing historic data set to produce a comprehensive, dynamic 3D CSM. The CSM was used to look at multiple individual data sets and maybe more importantly the relationships between the data sets.  The CSM was used to define data gaps and design the remedial investigation.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9FE09E-CAF2-4C38-8FA3-650D91EF648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578757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0" name="Picture 29" descr="Girl2.jpg"/>
          <p:cNvPicPr>
            <a:picLocks noChangeAspect="1"/>
          </p:cNvPicPr>
          <p:nvPr userDrawn="1"/>
        </p:nvPicPr>
        <p:blipFill>
          <a:blip r:embed="rId2"/>
          <a:srcRect r="3390"/>
          <a:stretch>
            <a:fillRect/>
          </a:stretch>
        </p:blipFill>
        <p:spPr>
          <a:xfrm>
            <a:off x="4800600" y="1574800"/>
            <a:ext cx="4343400" cy="2997200"/>
          </a:xfrm>
          <a:prstGeom prst="rect">
            <a:avLst/>
          </a:prstGeom>
        </p:spPr>
      </p:pic>
      <p:pic>
        <p:nvPicPr>
          <p:cNvPr id="28" name="Picture 27" descr="girl&amp;guy.jpg"/>
          <p:cNvPicPr>
            <a:picLocks noChangeAspect="1"/>
          </p:cNvPicPr>
          <p:nvPr userDrawn="1"/>
        </p:nvPicPr>
        <p:blipFill>
          <a:blip r:embed="rId3"/>
          <a:srcRect l="5357" t="2429" b="10143"/>
          <a:stretch>
            <a:fillRect/>
          </a:stretch>
        </p:blipFill>
        <p:spPr>
          <a:xfrm>
            <a:off x="4038600" y="4114800"/>
            <a:ext cx="4038600" cy="2743200"/>
          </a:xfrm>
          <a:prstGeom prst="rect">
            <a:avLst/>
          </a:prstGeom>
        </p:spPr>
      </p:pic>
      <p:pic>
        <p:nvPicPr>
          <p:cNvPr id="27" name="Picture 26" descr="pic.jpg"/>
          <p:cNvPicPr>
            <a:picLocks noChangeAspect="1"/>
          </p:cNvPicPr>
          <p:nvPr userDrawn="1"/>
        </p:nvPicPr>
        <p:blipFill>
          <a:blip r:embed="rId4"/>
          <a:srcRect t="4167" r="15418" b="18859"/>
          <a:stretch>
            <a:fillRect/>
          </a:stretch>
        </p:blipFill>
        <p:spPr>
          <a:xfrm>
            <a:off x="7315199" y="4114800"/>
            <a:ext cx="1828801" cy="2743200"/>
          </a:xfrm>
          <a:prstGeom prst="rect">
            <a:avLst/>
          </a:prstGeom>
        </p:spPr>
      </p:pic>
      <p:pic>
        <p:nvPicPr>
          <p:cNvPr id="21" name="Picture 20" descr="Guy.jpg"/>
          <p:cNvPicPr>
            <a:picLocks noChangeAspect="1"/>
          </p:cNvPicPr>
          <p:nvPr userDrawn="1"/>
        </p:nvPicPr>
        <p:blipFill>
          <a:blip r:embed="rId5"/>
          <a:srcRect l="13978" r="32258"/>
          <a:stretch>
            <a:fillRect/>
          </a:stretch>
        </p:blipFill>
        <p:spPr>
          <a:xfrm flipH="1">
            <a:off x="1143000" y="3581400"/>
            <a:ext cx="1905000" cy="2834640"/>
          </a:xfrm>
          <a:prstGeom prst="rect">
            <a:avLst/>
          </a:prstGeom>
        </p:spPr>
      </p:pic>
      <p:sp>
        <p:nvSpPr>
          <p:cNvPr id="11" name="Line 19"/>
          <p:cNvSpPr>
            <a:spLocks noChangeShapeType="1"/>
          </p:cNvSpPr>
          <p:nvPr userDrawn="1"/>
        </p:nvSpPr>
        <p:spPr bwMode="auto">
          <a:xfrm>
            <a:off x="4572000" y="4114800"/>
            <a:ext cx="4572000" cy="0"/>
          </a:xfrm>
          <a:prstGeom prst="line">
            <a:avLst/>
          </a:prstGeom>
          <a:noFill/>
          <a:ln w="63500">
            <a:solidFill>
              <a:srgbClr val="6E8778"/>
            </a:solidFill>
            <a:round/>
            <a:headEnd/>
            <a:tailEnd/>
          </a:ln>
          <a:effectLst/>
        </p:spPr>
        <p:txBody>
          <a:bodyPr/>
          <a:lstStyle/>
          <a:p>
            <a:endParaRPr lang="en-US" dirty="0"/>
          </a:p>
        </p:txBody>
      </p:sp>
      <p:sp>
        <p:nvSpPr>
          <p:cNvPr id="12" name="Line 19"/>
          <p:cNvSpPr>
            <a:spLocks noChangeShapeType="1"/>
          </p:cNvSpPr>
          <p:nvPr userDrawn="1"/>
        </p:nvSpPr>
        <p:spPr bwMode="auto">
          <a:xfrm rot="16200000">
            <a:off x="5943601" y="5486399"/>
            <a:ext cx="2743200" cy="1"/>
          </a:xfrm>
          <a:prstGeom prst="line">
            <a:avLst/>
          </a:prstGeom>
          <a:noFill/>
          <a:ln w="63500">
            <a:solidFill>
              <a:srgbClr val="6E8778"/>
            </a:solidFill>
            <a:round/>
            <a:headEnd/>
            <a:tailEnd/>
          </a:ln>
          <a:effectLst/>
        </p:spPr>
        <p:txBody>
          <a:bodyPr/>
          <a:lstStyle/>
          <a:p>
            <a:endParaRPr lang="en-US" dirty="0"/>
          </a:p>
        </p:txBody>
      </p:sp>
      <p:pic>
        <p:nvPicPr>
          <p:cNvPr id="13" name="Picture 1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a:spLocks noGrp="1"/>
          </p:cNvSpPr>
          <p:nvPr>
            <p:ph type="ctrTitle" hasCustomPrompt="1"/>
          </p:nvPr>
        </p:nvSpPr>
        <p:spPr>
          <a:xfrm>
            <a:off x="152400" y="1219200"/>
            <a:ext cx="6324600" cy="762000"/>
          </a:xfrm>
          <a:prstGeom prst="rect">
            <a:avLst/>
          </a:prstGeom>
        </p:spPr>
        <p:txBody>
          <a:bodyPr/>
          <a:lstStyle>
            <a:lvl1pPr algn="l">
              <a:defRPr kumimoji="0" lang="en-US" sz="3200" b="1" i="0" u="none" strike="noStrike" kern="0" cap="none" spc="0" normalizeH="0" baseline="0" noProof="0" dirty="0">
                <a:ln>
                  <a:noFill/>
                </a:ln>
                <a:solidFill>
                  <a:srgbClr val="033C61"/>
                </a:solidFill>
                <a:effectLst/>
                <a:uLnTx/>
                <a:uFillTx/>
                <a:latin typeface="+mj-lt"/>
                <a:ea typeface="+mj-ea"/>
                <a:cs typeface="+mj-cs"/>
              </a:defRPr>
            </a:lvl1pPr>
          </a:lstStyle>
          <a:p>
            <a:r>
              <a:rPr lang="en-US" dirty="0"/>
              <a:t>Presentation title</a:t>
            </a:r>
          </a:p>
        </p:txBody>
      </p:sp>
      <p:sp>
        <p:nvSpPr>
          <p:cNvPr id="6" name="Text Placeholder 9"/>
          <p:cNvSpPr>
            <a:spLocks noGrp="1"/>
          </p:cNvSpPr>
          <p:nvPr>
            <p:ph type="body" sz="quarter" idx="11" hasCustomPrompt="1"/>
          </p:nvPr>
        </p:nvSpPr>
        <p:spPr>
          <a:xfrm>
            <a:off x="152400" y="2667000"/>
            <a:ext cx="3352800" cy="381000"/>
          </a:xfrm>
          <a:prstGeom prst="rect">
            <a:avLst/>
          </a:prstGeom>
        </p:spPr>
        <p:txBody>
          <a:bodyPr/>
          <a:lstStyle>
            <a:lvl1pPr marL="0" indent="0" algn="l" rtl="0" fontAlgn="base">
              <a:lnSpc>
                <a:spcPct val="100000"/>
              </a:lnSpc>
              <a:spcBef>
                <a:spcPts val="0"/>
              </a:spcBef>
              <a:spcAft>
                <a:spcPts val="0"/>
              </a:spcAft>
              <a:buNone/>
              <a:defRPr lang="en-US" sz="1600" b="1" kern="1200" baseline="0" dirty="0" smtClean="0">
                <a:solidFill>
                  <a:srgbClr val="033C61"/>
                </a:solidFill>
                <a:latin typeface="Arial" charset="0"/>
                <a:ea typeface="+mn-ea"/>
                <a:cs typeface="+mn-cs"/>
              </a:defRPr>
            </a:lvl1pPr>
            <a:lvl2pPr marL="0" indent="0" algn="l" rtl="0" fontAlgn="base">
              <a:spcBef>
                <a:spcPct val="50000"/>
              </a:spcBef>
              <a:spcAft>
                <a:spcPct val="0"/>
              </a:spcAft>
              <a:buNone/>
              <a:defRPr lang="en-US" sz="1400" b="0" kern="1200" dirty="0" smtClean="0">
                <a:solidFill>
                  <a:srgbClr val="033C61"/>
                </a:solidFill>
                <a:latin typeface="Arial" charset="0"/>
                <a:ea typeface="+mn-ea"/>
                <a:cs typeface="+mn-cs"/>
              </a:defRPr>
            </a:lvl2pPr>
            <a:lvl3pPr marL="0" indent="0" algn="l" rtl="0" fontAlgn="base">
              <a:spcBef>
                <a:spcPct val="50000"/>
              </a:spcBef>
              <a:spcAft>
                <a:spcPct val="0"/>
              </a:spcAft>
              <a:buNone/>
              <a:defRPr lang="en-US" sz="1400" b="0" kern="1200" baseline="0" dirty="0" smtClean="0">
                <a:solidFill>
                  <a:srgbClr val="033C61"/>
                </a:solidFill>
                <a:latin typeface="Arial" charset="0"/>
                <a:ea typeface="+mn-ea"/>
                <a:cs typeface="+mn-cs"/>
              </a:defRPr>
            </a:lvl3pPr>
            <a:lvl4pPr marL="0" indent="0" algn="l" rtl="0" fontAlgn="base">
              <a:spcBef>
                <a:spcPct val="50000"/>
              </a:spcBef>
              <a:spcAft>
                <a:spcPct val="0"/>
              </a:spcAft>
              <a:buNone/>
              <a:defRPr lang="en-US" sz="1400" b="0" kern="1200" dirty="0" smtClean="0">
                <a:solidFill>
                  <a:srgbClr val="033C61"/>
                </a:solidFill>
                <a:latin typeface="Arial" charset="0"/>
                <a:ea typeface="+mn-ea"/>
                <a:cs typeface="+mn-cs"/>
              </a:defRPr>
            </a:lvl4pPr>
            <a:lvl5pPr marL="0" indent="0" algn="l" rtl="0" fontAlgn="base">
              <a:spcBef>
                <a:spcPct val="50000"/>
              </a:spcBef>
              <a:spcAft>
                <a:spcPct val="0"/>
              </a:spcAft>
              <a:buNone/>
              <a:defRPr lang="en-US" sz="1400" b="0" kern="1200" dirty="0" smtClean="0">
                <a:solidFill>
                  <a:srgbClr val="033C61"/>
                </a:solidFill>
                <a:latin typeface="Arial" charset="0"/>
                <a:ea typeface="+mn-ea"/>
                <a:cs typeface="+mn-cs"/>
              </a:defRPr>
            </a:lvl5pPr>
          </a:lstStyle>
          <a:p>
            <a:pPr lvl="0"/>
            <a:r>
              <a:rPr lang="en-US" dirty="0"/>
              <a:t>Presenter Name</a:t>
            </a:r>
          </a:p>
        </p:txBody>
      </p:sp>
      <p:sp>
        <p:nvSpPr>
          <p:cNvPr id="7" name="Text Placeholder 12"/>
          <p:cNvSpPr>
            <a:spLocks noGrp="1"/>
          </p:cNvSpPr>
          <p:nvPr>
            <p:ph type="body" sz="quarter" idx="12" hasCustomPrompt="1"/>
          </p:nvPr>
        </p:nvSpPr>
        <p:spPr>
          <a:xfrm>
            <a:off x="152400" y="3048000"/>
            <a:ext cx="3352800" cy="1295400"/>
          </a:xfrm>
          <a:prstGeom prst="rect">
            <a:avLst/>
          </a:prstGeom>
        </p:spPr>
        <p:txBody>
          <a:bodyPr/>
          <a:lstStyle>
            <a:lvl1pPr marL="0" indent="0">
              <a:lnSpc>
                <a:spcPct val="150000"/>
              </a:lnSpc>
              <a:buNone/>
              <a:tabLst/>
              <a:defRPr lang="en-US" sz="1400" b="0" kern="1200" baseline="0" dirty="0" smtClean="0">
                <a:solidFill>
                  <a:srgbClr val="033C61"/>
                </a:solidFill>
                <a:latin typeface="Arial" charset="0"/>
                <a:ea typeface="+mn-ea"/>
                <a:cs typeface="+mn-cs"/>
              </a:defRPr>
            </a:lvl1pPr>
          </a:lstStyle>
          <a:p>
            <a:pPr lvl="0"/>
            <a:r>
              <a:rPr lang="en-US" dirty="0"/>
              <a:t>Presenter Title</a:t>
            </a:r>
            <a:br>
              <a:rPr lang="en-US" dirty="0"/>
            </a:br>
            <a:r>
              <a:rPr lang="en-US" dirty="0"/>
              <a:t>ERDC Lab or Office</a:t>
            </a:r>
            <a:br>
              <a:rPr lang="en-US" dirty="0"/>
            </a:br>
            <a:r>
              <a:rPr lang="en-US" dirty="0"/>
              <a:t>Date of Presentation</a:t>
            </a:r>
          </a:p>
        </p:txBody>
      </p:sp>
      <p:pic>
        <p:nvPicPr>
          <p:cNvPr id="14" name="Picture 13" descr="USACE_logo-w-name.pn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43000" y="5943600"/>
            <a:ext cx="897570" cy="717595"/>
          </a:xfrm>
          <a:prstGeom prst="rect">
            <a:avLst/>
          </a:prstGeom>
        </p:spPr>
      </p:pic>
      <p:pic>
        <p:nvPicPr>
          <p:cNvPr id="15" name="Picture 14" descr="logo-2-line-name-and.png"/>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286000" y="5943600"/>
            <a:ext cx="1459976" cy="685800"/>
          </a:xfrm>
          <a:prstGeom prst="rect">
            <a:avLst/>
          </a:prstGeom>
        </p:spPr>
      </p:pic>
      <p:pic>
        <p:nvPicPr>
          <p:cNvPr id="16" name="Picture 15" descr="ARMY logo.png"/>
          <p:cNvPicPr>
            <a:picLocks noChangeAspect="1"/>
          </p:cNvPicPr>
          <p:nvPr userDrawn="1"/>
        </p:nvPicPr>
        <p:blipFill>
          <a:blip r:embed="rId9"/>
          <a:stretch>
            <a:fillRect/>
          </a:stretch>
        </p:blipFill>
        <p:spPr>
          <a:xfrm>
            <a:off x="152400" y="5943600"/>
            <a:ext cx="762000" cy="762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588888D-993F-44D1-BA43-C8D308276CE3}" type="datetimeFigureOut">
              <a:rPr lang="en-US" smtClean="0"/>
              <a:pPr/>
              <a:t>1/15/2018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ADEAFAA-A90C-4D31-9752-2ED09D97C63A}"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88888D-993F-44D1-BA43-C8D308276CE3}" type="datetimeFigureOut">
              <a:rPr lang="en-US" smtClean="0"/>
              <a:pPr/>
              <a:t>1/15/2018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ADEAFAA-A90C-4D31-9752-2ED09D97C63A}"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88888D-993F-44D1-BA43-C8D308276CE3}" type="datetimeFigureOut">
              <a:rPr lang="en-US" smtClean="0"/>
              <a:pPr/>
              <a:t>1/15/2018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ADEAFAA-A90C-4D31-9752-2ED09D97C63A}"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588888D-993F-44D1-BA43-C8D308276CE3}" type="datetimeFigureOut">
              <a:rPr lang="en-US" smtClean="0"/>
              <a:pPr/>
              <a:t>1/15/2018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ADEAFAA-A90C-4D31-9752-2ED09D97C63A}" type="slidenum">
              <a:rPr lang="en-US" smtClean="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588888D-993F-44D1-BA43-C8D308276CE3}" type="datetimeFigureOut">
              <a:rPr lang="en-US" smtClean="0"/>
              <a:pPr/>
              <a:t>1/15/2018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ADEAFAA-A90C-4D31-9752-2ED09D97C63A}" type="slidenum">
              <a:rPr lang="en-US" smtClean="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588888D-993F-44D1-BA43-C8D308276CE3}" type="datetimeFigureOut">
              <a:rPr lang="en-US" smtClean="0"/>
              <a:pPr/>
              <a:t>1/15/2018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ADEAFAA-A90C-4D31-9752-2ED09D97C63A}" type="slidenum">
              <a:rPr lang="en-US" smtClean="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88888D-993F-44D1-BA43-C8D308276CE3}" type="datetimeFigureOut">
              <a:rPr lang="en-US" smtClean="0"/>
              <a:pPr/>
              <a:t>1/15/2018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ADEAFAA-A90C-4D31-9752-2ED09D97C63A}" type="slidenum">
              <a:rPr lang="en-US" smtClean="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588888D-993F-44D1-BA43-C8D308276CE3}" type="datetimeFigureOut">
              <a:rPr lang="en-US" smtClean="0"/>
              <a:pPr/>
              <a:t>1/15/2018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ADEAFAA-A90C-4D31-9752-2ED09D97C63A}" type="slidenum">
              <a:rPr lang="en-US" smtClean="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588888D-993F-44D1-BA43-C8D308276CE3}" type="datetimeFigureOut">
              <a:rPr lang="en-US" smtClean="0"/>
              <a:pPr/>
              <a:t>1/15/2018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ADEAFAA-A90C-4D31-9752-2ED09D97C63A}" type="slidenum">
              <a:rPr lang="en-US" smtClean="0"/>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88888D-993F-44D1-BA43-C8D308276CE3}" type="datetimeFigureOut">
              <a:rPr lang="en-US" smtClean="0"/>
              <a:pPr/>
              <a:t>1/15/2018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ADEAFAA-A90C-4D31-9752-2ED09D97C63A}"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746125" indent="-293688">
              <a:defRPr/>
            </a:lvl2pPr>
          </a:lstStyle>
          <a:p>
            <a:pPr lvl="0"/>
            <a:r>
              <a:rPr lang="en-US" dirty="0"/>
              <a:t>Click to edit Master text styles</a:t>
            </a:r>
          </a:p>
          <a:p>
            <a:pPr lvl="1"/>
            <a:r>
              <a:rPr lang="en-US" dirty="0"/>
              <a:t> 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lvl1pPr>
              <a:defRPr/>
            </a:lvl1pPr>
          </a:lstStyle>
          <a:p>
            <a:fld id="{3B8259A0-B2B6-4A51-8281-FB7C9390777E}" type="slidenum">
              <a:rPr lang="en-US"/>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88888D-993F-44D1-BA43-C8D308276CE3}" type="datetimeFigureOut">
              <a:rPr lang="en-US" smtClean="0"/>
              <a:pPr/>
              <a:t>1/15/2018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ADEAFAA-A90C-4D31-9752-2ED09D97C63A}" type="slidenum">
              <a:rPr lang="en-US" smtClean="0"/>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35600" y="93600"/>
            <a:ext cx="7362000" cy="1026000"/>
          </a:xfrm>
        </p:spPr>
        <p:txBody>
          <a:bodyPr anchor="b" anchorCtr="0">
            <a:normAutofit/>
          </a:bodyPr>
          <a:lstStyle>
            <a:lvl1pPr algn="l">
              <a:defRPr sz="2800">
                <a:solidFill>
                  <a:schemeClr val="tx2"/>
                </a:solidFill>
              </a:defRPr>
            </a:lvl1pPr>
          </a:lstStyle>
          <a:p>
            <a:r>
              <a:rPr lang="en-US"/>
              <a:t>Click to edit Master title style</a:t>
            </a:r>
            <a:endParaRPr lang="en-GB" dirty="0"/>
          </a:p>
        </p:txBody>
      </p:sp>
      <p:sp>
        <p:nvSpPr>
          <p:cNvPr id="3" name="Subtitle 2"/>
          <p:cNvSpPr>
            <a:spLocks noGrp="1"/>
          </p:cNvSpPr>
          <p:nvPr>
            <p:ph type="subTitle" idx="1"/>
          </p:nvPr>
        </p:nvSpPr>
        <p:spPr>
          <a:xfrm>
            <a:off x="435600" y="1119600"/>
            <a:ext cx="7362000" cy="931269"/>
          </a:xfrm>
        </p:spPr>
        <p:txBody>
          <a:bodyPr>
            <a:normAutofit/>
          </a:bodyPr>
          <a:lstStyle>
            <a:lvl1pPr marL="0" indent="0" algn="l">
              <a:buNone/>
              <a:defRPr sz="2000" b="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dirty="0"/>
          </a:p>
        </p:txBody>
      </p:sp>
      <p:sp>
        <p:nvSpPr>
          <p:cNvPr id="4" name="Footer Placeholder 3"/>
          <p:cNvSpPr txBox="1">
            <a:spLocks/>
          </p:cNvSpPr>
          <p:nvPr userDrawn="1"/>
        </p:nvSpPr>
        <p:spPr>
          <a:xfrm>
            <a:off x="999063" y="6530979"/>
            <a:ext cx="5814488" cy="22542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t>© </a:t>
            </a:r>
            <a:r>
              <a:rPr lang="en-GB" sz="900" dirty="0" err="1"/>
              <a:t>Amec</a:t>
            </a:r>
            <a:r>
              <a:rPr lang="en-GB" sz="900" dirty="0"/>
              <a:t> Foster Wheeler 2016.</a:t>
            </a:r>
            <a:endParaRPr lang="en-CA" sz="900" dirty="0"/>
          </a:p>
        </p:txBody>
      </p:sp>
    </p:spTree>
    <p:extLst>
      <p:ext uri="{BB962C8B-B14F-4D97-AF65-F5344CB8AC3E}">
        <p14:creationId xmlns:p14="http://schemas.microsoft.com/office/powerpoint/2010/main" val="819449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35600" y="93600"/>
            <a:ext cx="7362000" cy="1026000"/>
          </a:xfrm>
        </p:spPr>
        <p:txBody>
          <a:bodyPr anchor="b" anchorCtr="0">
            <a:normAutofit/>
          </a:bodyPr>
          <a:lstStyle>
            <a:lvl1pPr algn="l">
              <a:defRPr sz="2800">
                <a:solidFill>
                  <a:schemeClr val="tx2"/>
                </a:solidFill>
              </a:defRPr>
            </a:lvl1pPr>
          </a:lstStyle>
          <a:p>
            <a:r>
              <a:rPr lang="en-US"/>
              <a:t>Click to edit Master title style</a:t>
            </a:r>
            <a:endParaRPr lang="en-GB" dirty="0"/>
          </a:p>
        </p:txBody>
      </p:sp>
      <p:sp>
        <p:nvSpPr>
          <p:cNvPr id="3" name="Subtitle 2"/>
          <p:cNvSpPr>
            <a:spLocks noGrp="1"/>
          </p:cNvSpPr>
          <p:nvPr>
            <p:ph type="subTitle" idx="1"/>
          </p:nvPr>
        </p:nvSpPr>
        <p:spPr>
          <a:xfrm>
            <a:off x="435600" y="1119600"/>
            <a:ext cx="7362000" cy="931269"/>
          </a:xfrm>
        </p:spPr>
        <p:txBody>
          <a:bodyPr>
            <a:normAutofit/>
          </a:bodyPr>
          <a:lstStyle>
            <a:lvl1pPr marL="0" indent="0" algn="l">
              <a:buNone/>
              <a:defRPr sz="2000" b="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69543" y="155378"/>
            <a:ext cx="875237" cy="900485"/>
          </a:xfrm>
          <a:prstGeom prst="rect">
            <a:avLst/>
          </a:prstGeom>
        </p:spPr>
      </p:pic>
      <p:sp>
        <p:nvSpPr>
          <p:cNvPr id="13" name="Picture Placeholder 9"/>
          <p:cNvSpPr>
            <a:spLocks noGrp="1"/>
          </p:cNvSpPr>
          <p:nvPr>
            <p:ph type="pic" sz="quarter" idx="10"/>
          </p:nvPr>
        </p:nvSpPr>
        <p:spPr>
          <a:xfrm>
            <a:off x="0" y="2050869"/>
            <a:ext cx="3044825" cy="2032000"/>
          </a:xfrm>
        </p:spPr>
        <p:txBody>
          <a:bodyPr/>
          <a:lstStyle/>
          <a:p>
            <a:r>
              <a:rPr lang="en-US"/>
              <a:t>Click icon to add picture</a:t>
            </a:r>
            <a:endParaRPr lang="en-GB"/>
          </a:p>
        </p:txBody>
      </p:sp>
      <p:sp>
        <p:nvSpPr>
          <p:cNvPr id="14" name="Picture Placeholder 9"/>
          <p:cNvSpPr>
            <a:spLocks noGrp="1"/>
          </p:cNvSpPr>
          <p:nvPr>
            <p:ph type="pic" sz="quarter" idx="11"/>
          </p:nvPr>
        </p:nvSpPr>
        <p:spPr>
          <a:xfrm>
            <a:off x="3040728" y="2050869"/>
            <a:ext cx="3044825" cy="2032000"/>
          </a:xfrm>
        </p:spPr>
        <p:txBody>
          <a:bodyPr/>
          <a:lstStyle/>
          <a:p>
            <a:r>
              <a:rPr lang="en-US"/>
              <a:t>Click icon to add picture</a:t>
            </a:r>
            <a:endParaRPr lang="en-GB"/>
          </a:p>
        </p:txBody>
      </p:sp>
      <p:sp>
        <p:nvSpPr>
          <p:cNvPr id="15" name="Picture Placeholder 9"/>
          <p:cNvSpPr>
            <a:spLocks noGrp="1"/>
          </p:cNvSpPr>
          <p:nvPr>
            <p:ph type="pic" sz="quarter" idx="12"/>
          </p:nvPr>
        </p:nvSpPr>
        <p:spPr>
          <a:xfrm>
            <a:off x="6081456" y="2050869"/>
            <a:ext cx="3044825" cy="2032000"/>
          </a:xfrm>
        </p:spPr>
        <p:txBody>
          <a:bodyPr/>
          <a:lstStyle/>
          <a:p>
            <a:r>
              <a:rPr lang="en-US"/>
              <a:t>Click icon to add picture</a:t>
            </a:r>
            <a:endParaRPr lang="en-GB"/>
          </a:p>
        </p:txBody>
      </p:sp>
      <p:sp>
        <p:nvSpPr>
          <p:cNvPr id="8" name="Pie 7"/>
          <p:cNvSpPr/>
          <p:nvPr userDrawn="1"/>
        </p:nvSpPr>
        <p:spPr>
          <a:xfrm>
            <a:off x="1658522" y="-2941019"/>
            <a:ext cx="13987748" cy="13987748"/>
          </a:xfrm>
          <a:prstGeom prst="pie">
            <a:avLst>
              <a:gd name="adj1" fmla="val 10212823"/>
              <a:gd name="adj2" fmla="val 1078933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Pie 8"/>
          <p:cNvSpPr/>
          <p:nvPr userDrawn="1"/>
        </p:nvSpPr>
        <p:spPr>
          <a:xfrm>
            <a:off x="1329511" y="-3270030"/>
            <a:ext cx="14645770" cy="14645770"/>
          </a:xfrm>
          <a:prstGeom prst="pie">
            <a:avLst>
              <a:gd name="adj1" fmla="val 9782924"/>
              <a:gd name="adj2" fmla="val 10504548"/>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Pie 9"/>
          <p:cNvSpPr/>
          <p:nvPr userDrawn="1"/>
        </p:nvSpPr>
        <p:spPr>
          <a:xfrm>
            <a:off x="2295562" y="-2303979"/>
            <a:ext cx="12713669" cy="12713669"/>
          </a:xfrm>
          <a:prstGeom prst="pie">
            <a:avLst>
              <a:gd name="adj1" fmla="val 9317640"/>
              <a:gd name="adj2" fmla="val 10066558"/>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Footer Placeholder 3"/>
          <p:cNvSpPr txBox="1">
            <a:spLocks/>
          </p:cNvSpPr>
          <p:nvPr userDrawn="1"/>
        </p:nvSpPr>
        <p:spPr>
          <a:xfrm>
            <a:off x="999063" y="6530979"/>
            <a:ext cx="5814488" cy="22542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t>© </a:t>
            </a:r>
            <a:r>
              <a:rPr lang="en-GB" sz="900" dirty="0" err="1"/>
              <a:t>Amec</a:t>
            </a:r>
            <a:r>
              <a:rPr lang="en-GB" sz="900" dirty="0"/>
              <a:t> Foster Wheeler 2016.</a:t>
            </a:r>
            <a:endParaRPr lang="en-CA" sz="900" dirty="0"/>
          </a:p>
        </p:txBody>
      </p:sp>
    </p:spTree>
    <p:extLst>
      <p:ext uri="{BB962C8B-B14F-4D97-AF65-F5344CB8AC3E}">
        <p14:creationId xmlns:p14="http://schemas.microsoft.com/office/powerpoint/2010/main" val="3288223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35600" y="93600"/>
            <a:ext cx="7362000" cy="1026000"/>
          </a:xfrm>
        </p:spPr>
        <p:txBody>
          <a:bodyPr anchor="b" anchorCtr="0">
            <a:normAutofit/>
          </a:bodyPr>
          <a:lstStyle>
            <a:lvl1pPr algn="l">
              <a:defRPr sz="2800">
                <a:solidFill>
                  <a:schemeClr val="tx2"/>
                </a:solidFill>
              </a:defRPr>
            </a:lvl1pPr>
          </a:lstStyle>
          <a:p>
            <a:r>
              <a:rPr lang="en-US"/>
              <a:t>Click to edit Master title style</a:t>
            </a:r>
            <a:endParaRPr lang="en-GB" dirty="0"/>
          </a:p>
        </p:txBody>
      </p:sp>
      <p:sp>
        <p:nvSpPr>
          <p:cNvPr id="3" name="Subtitle 2"/>
          <p:cNvSpPr>
            <a:spLocks noGrp="1"/>
          </p:cNvSpPr>
          <p:nvPr>
            <p:ph type="subTitle" idx="1"/>
          </p:nvPr>
        </p:nvSpPr>
        <p:spPr>
          <a:xfrm>
            <a:off x="435600" y="1119600"/>
            <a:ext cx="7362000" cy="931269"/>
          </a:xfrm>
        </p:spPr>
        <p:txBody>
          <a:bodyPr>
            <a:normAutofit/>
          </a:bodyPr>
          <a:lstStyle>
            <a:lvl1pPr marL="0" indent="0" algn="l">
              <a:buNone/>
              <a:defRPr sz="2000" b="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69543" y="155378"/>
            <a:ext cx="875237" cy="900485"/>
          </a:xfrm>
          <a:prstGeom prst="rect">
            <a:avLst/>
          </a:prstGeom>
        </p:spPr>
      </p:pic>
      <p:sp>
        <p:nvSpPr>
          <p:cNvPr id="6" name="Footer Placeholder 3"/>
          <p:cNvSpPr txBox="1">
            <a:spLocks/>
          </p:cNvSpPr>
          <p:nvPr userDrawn="1"/>
        </p:nvSpPr>
        <p:spPr>
          <a:xfrm>
            <a:off x="999063" y="6530979"/>
            <a:ext cx="5814488" cy="22542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t>© </a:t>
            </a:r>
            <a:r>
              <a:rPr lang="en-GB" sz="900" dirty="0" err="1"/>
              <a:t>Amec</a:t>
            </a:r>
            <a:r>
              <a:rPr lang="en-GB" sz="900" dirty="0"/>
              <a:t> Foster Wheeler 2016.</a:t>
            </a:r>
            <a:endParaRPr lang="en-CA" sz="900" dirty="0"/>
          </a:p>
        </p:txBody>
      </p:sp>
    </p:spTree>
    <p:extLst>
      <p:ext uri="{BB962C8B-B14F-4D97-AF65-F5344CB8AC3E}">
        <p14:creationId xmlns:p14="http://schemas.microsoft.com/office/powerpoint/2010/main" val="2274046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35600" y="93600"/>
            <a:ext cx="7362000" cy="1026000"/>
          </a:xfrm>
        </p:spPr>
        <p:txBody>
          <a:bodyPr anchor="b" anchorCtr="0">
            <a:normAutofit/>
          </a:bodyPr>
          <a:lstStyle>
            <a:lvl1pPr algn="l">
              <a:defRPr sz="2800">
                <a:solidFill>
                  <a:schemeClr val="tx2"/>
                </a:solidFill>
              </a:defRPr>
            </a:lvl1pPr>
          </a:lstStyle>
          <a:p>
            <a:r>
              <a:rPr lang="en-US"/>
              <a:t>Click to edit Master title style</a:t>
            </a:r>
            <a:endParaRPr lang="en-GB" dirty="0"/>
          </a:p>
        </p:txBody>
      </p:sp>
      <p:sp>
        <p:nvSpPr>
          <p:cNvPr id="3" name="Subtitle 2"/>
          <p:cNvSpPr>
            <a:spLocks noGrp="1"/>
          </p:cNvSpPr>
          <p:nvPr>
            <p:ph type="subTitle" idx="1"/>
          </p:nvPr>
        </p:nvSpPr>
        <p:spPr>
          <a:xfrm>
            <a:off x="435600" y="1119601"/>
            <a:ext cx="7362000" cy="748888"/>
          </a:xfrm>
        </p:spPr>
        <p:txBody>
          <a:bodyPr>
            <a:normAutofit/>
          </a:bodyPr>
          <a:lstStyle>
            <a:lvl1pPr marL="0" indent="0" algn="l">
              <a:buNone/>
              <a:defRPr sz="2000" b="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dirty="0"/>
          </a:p>
        </p:txBody>
      </p:sp>
      <p:sp>
        <p:nvSpPr>
          <p:cNvPr id="7" name="Picture Placeholder 6"/>
          <p:cNvSpPr>
            <a:spLocks noGrp="1"/>
          </p:cNvSpPr>
          <p:nvPr>
            <p:ph type="pic" sz="quarter" idx="10"/>
          </p:nvPr>
        </p:nvSpPr>
        <p:spPr>
          <a:xfrm>
            <a:off x="0" y="1868488"/>
            <a:ext cx="9144000" cy="4989512"/>
          </a:xfrm>
        </p:spPr>
        <p:txBody>
          <a:bodyPr/>
          <a:lstStyle/>
          <a:p>
            <a:r>
              <a:rPr lang="en-US"/>
              <a:t>Click icon to add picture</a:t>
            </a:r>
            <a:endParaRPr lang="en-GB"/>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69543" y="155378"/>
            <a:ext cx="875237" cy="900485"/>
          </a:xfrm>
          <a:prstGeom prst="rect">
            <a:avLst/>
          </a:prstGeom>
        </p:spPr>
      </p:pic>
      <p:sp>
        <p:nvSpPr>
          <p:cNvPr id="6" name="Footer Placeholder 3"/>
          <p:cNvSpPr txBox="1">
            <a:spLocks/>
          </p:cNvSpPr>
          <p:nvPr userDrawn="1"/>
        </p:nvSpPr>
        <p:spPr>
          <a:xfrm>
            <a:off x="999063" y="6530979"/>
            <a:ext cx="5814488" cy="22542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t>© </a:t>
            </a:r>
            <a:r>
              <a:rPr lang="en-GB" sz="900" dirty="0" err="1"/>
              <a:t>Amec</a:t>
            </a:r>
            <a:r>
              <a:rPr lang="en-GB" sz="900" dirty="0"/>
              <a:t> Foster Wheeler 2016.</a:t>
            </a:r>
            <a:endParaRPr lang="en-CA" sz="900" dirty="0"/>
          </a:p>
        </p:txBody>
      </p:sp>
    </p:spTree>
    <p:extLst>
      <p:ext uri="{BB962C8B-B14F-4D97-AF65-F5344CB8AC3E}">
        <p14:creationId xmlns:p14="http://schemas.microsoft.com/office/powerpoint/2010/main" val="380243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 Blank Title Slide">
    <p:bg>
      <p:bgPr>
        <a:solidFill>
          <a:schemeClr val="bg1"/>
        </a:solidFill>
        <a:effectLst/>
      </p:bgPr>
    </p:bg>
    <p:spTree>
      <p:nvGrpSpPr>
        <p:cNvPr id="1" name=""/>
        <p:cNvGrpSpPr/>
        <p:nvPr/>
      </p:nvGrpSpPr>
      <p:grpSpPr>
        <a:xfrm>
          <a:off x="0" y="0"/>
          <a:ext cx="0" cy="0"/>
          <a:chOff x="0" y="0"/>
          <a:chExt cx="0" cy="0"/>
        </a:xfrm>
      </p:grpSpPr>
      <p:sp>
        <p:nvSpPr>
          <p:cNvPr id="2" name="Footer Placeholder 3"/>
          <p:cNvSpPr txBox="1">
            <a:spLocks/>
          </p:cNvSpPr>
          <p:nvPr userDrawn="1"/>
        </p:nvSpPr>
        <p:spPr>
          <a:xfrm>
            <a:off x="999063" y="6530979"/>
            <a:ext cx="5814488" cy="22542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t>© </a:t>
            </a:r>
            <a:r>
              <a:rPr lang="en-GB" sz="900" dirty="0" err="1"/>
              <a:t>Amec</a:t>
            </a:r>
            <a:r>
              <a:rPr lang="en-GB" sz="900" dirty="0"/>
              <a:t> Foster Wheeler 2016.</a:t>
            </a:r>
            <a:endParaRPr lang="en-CA" sz="900" dirty="0"/>
          </a:p>
        </p:txBody>
      </p:sp>
    </p:spTree>
    <p:extLst>
      <p:ext uri="{BB962C8B-B14F-4D97-AF65-F5344CB8AC3E}">
        <p14:creationId xmlns:p14="http://schemas.microsoft.com/office/powerpoint/2010/main" val="2887291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a:xfrm>
            <a:off x="435362" y="1397001"/>
            <a:ext cx="8251438" cy="4993606"/>
          </a:xfrm>
        </p:spPr>
        <p:txBody>
          <a:bodyPr/>
          <a:lstStyle>
            <a:lvl1pPr>
              <a:defRPr b="1">
                <a:solidFill>
                  <a:schemeClr val="tx2"/>
                </a:solidFill>
              </a:defRPr>
            </a:lvl1pPr>
            <a:lvl3pPr>
              <a:buClr>
                <a:schemeClr val="accent3"/>
              </a:buClr>
              <a:defRPr/>
            </a:lvl3pPr>
            <a:lvl4pPr>
              <a:buClr>
                <a:schemeClr val="accent2"/>
              </a:buCl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p>
            <a:fld id="{BEDC519E-EF2A-4F99-9447-D166E6349E96}" type="datetime1">
              <a:rPr lang="en-GB" smtClean="0"/>
              <a:t>15/01/2018</a:t>
            </a:fld>
            <a:endParaRPr lang="en-GB"/>
          </a:p>
        </p:txBody>
      </p:sp>
      <p:sp>
        <p:nvSpPr>
          <p:cNvPr id="5" name="Footer Placeholder 4"/>
          <p:cNvSpPr>
            <a:spLocks noGrp="1"/>
          </p:cNvSpPr>
          <p:nvPr>
            <p:ph type="ftr" sz="quarter" idx="11"/>
          </p:nvPr>
        </p:nvSpPr>
        <p:spPr/>
        <p:txBody>
          <a:bodyPr/>
          <a:lstStyle>
            <a:lvl1pPr>
              <a:defRPr>
                <a:solidFill>
                  <a:schemeClr val="tx1"/>
                </a:solidFill>
              </a:defRPr>
            </a:lvl1pPr>
          </a:lstStyle>
          <a:p>
            <a:r>
              <a:rPr lang="en-GB"/>
              <a:t>© Amec Foster Wheeler 2016.</a:t>
            </a:r>
            <a:endParaRPr lang="en-CA" dirty="0"/>
          </a:p>
        </p:txBody>
      </p:sp>
      <p:sp>
        <p:nvSpPr>
          <p:cNvPr id="6" name="Slide Number Placeholder 5"/>
          <p:cNvSpPr>
            <a:spLocks noGrp="1"/>
          </p:cNvSpPr>
          <p:nvPr>
            <p:ph type="sldNum" sz="quarter" idx="12"/>
          </p:nvPr>
        </p:nvSpPr>
        <p:spPr/>
        <p:txBody>
          <a:bodyPr/>
          <a:lstStyle/>
          <a:p>
            <a:fld id="{2B94EDB2-D1AD-4CC8-9623-AFA2EAECC4EE}" type="slidenum">
              <a:rPr lang="en-GB" smtClean="0"/>
              <a:pPr/>
              <a:t>‹#›</a:t>
            </a:fld>
            <a:endParaRPr lang="en-GB" dirty="0"/>
          </a:p>
        </p:txBody>
      </p:sp>
    </p:spTree>
    <p:extLst>
      <p:ext uri="{BB962C8B-B14F-4D97-AF65-F5344CB8AC3E}">
        <p14:creationId xmlns:p14="http://schemas.microsoft.com/office/powerpoint/2010/main" val="4252929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54F240B-5D88-4211-92DD-7C0B89CD12AF}" type="datetime1">
              <a:rPr lang="en-GB" smtClean="0"/>
              <a:t>15/01/2018</a:t>
            </a:fld>
            <a:endParaRPr lang="en-GB"/>
          </a:p>
        </p:txBody>
      </p:sp>
      <p:sp>
        <p:nvSpPr>
          <p:cNvPr id="4" name="Footer Placeholder 3"/>
          <p:cNvSpPr>
            <a:spLocks noGrp="1"/>
          </p:cNvSpPr>
          <p:nvPr>
            <p:ph type="ftr" sz="quarter" idx="11"/>
          </p:nvPr>
        </p:nvSpPr>
        <p:spPr/>
        <p:txBody>
          <a:bodyPr/>
          <a:lstStyle/>
          <a:p>
            <a:r>
              <a:rPr lang="en-GB"/>
              <a:t>© Amec Foster Wheeler 2016.</a:t>
            </a:r>
            <a:endParaRPr lang="en-CA" dirty="0"/>
          </a:p>
        </p:txBody>
      </p:sp>
      <p:sp>
        <p:nvSpPr>
          <p:cNvPr id="5" name="Slide Number Placeholder 4"/>
          <p:cNvSpPr>
            <a:spLocks noGrp="1"/>
          </p:cNvSpPr>
          <p:nvPr>
            <p:ph type="sldNum" sz="quarter" idx="12"/>
          </p:nvPr>
        </p:nvSpPr>
        <p:spPr/>
        <p:txBody>
          <a:bodyPr/>
          <a:lstStyle/>
          <a:p>
            <a:fld id="{2B94EDB2-D1AD-4CC8-9623-AFA2EAECC4EE}" type="slidenum">
              <a:rPr lang="en-GB" smtClean="0"/>
              <a:pPr/>
              <a:t>‹#›</a:t>
            </a:fld>
            <a:endParaRPr lang="en-GB"/>
          </a:p>
        </p:txBody>
      </p:sp>
    </p:spTree>
    <p:extLst>
      <p:ext uri="{BB962C8B-B14F-4D97-AF65-F5344CB8AC3E}">
        <p14:creationId xmlns:p14="http://schemas.microsoft.com/office/powerpoint/2010/main" val="2864703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Dark Turquoise Section Header">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857189" y="0"/>
            <a:ext cx="5286812" cy="6858000"/>
          </a:xfrm>
          <a:prstGeom prst="rect">
            <a:avLst/>
          </a:prstGeom>
        </p:spPr>
      </p:pic>
      <p:sp>
        <p:nvSpPr>
          <p:cNvPr id="2" name="Title 1"/>
          <p:cNvSpPr>
            <a:spLocks noGrp="1"/>
          </p:cNvSpPr>
          <p:nvPr>
            <p:ph type="title"/>
          </p:nvPr>
        </p:nvSpPr>
        <p:spPr>
          <a:xfrm>
            <a:off x="652463" y="1320802"/>
            <a:ext cx="7886700" cy="1470024"/>
          </a:xfrm>
        </p:spPr>
        <p:txBody>
          <a:bodyPr anchor="t" anchorCtr="0">
            <a:normAutofit/>
          </a:bodyPr>
          <a:lstStyle>
            <a:lvl1pPr>
              <a:defRPr sz="3600">
                <a:solidFill>
                  <a:schemeClr val="tx2"/>
                </a:solidFill>
              </a:defRPr>
            </a:lvl1pPr>
          </a:lstStyle>
          <a:p>
            <a:r>
              <a:rPr lang="en-US"/>
              <a:t>Click to edit Master title style</a:t>
            </a:r>
            <a:endParaRPr lang="en-GB" dirty="0"/>
          </a:p>
        </p:txBody>
      </p:sp>
      <p:sp>
        <p:nvSpPr>
          <p:cNvPr id="3" name="Text Placeholder 2"/>
          <p:cNvSpPr>
            <a:spLocks noGrp="1"/>
          </p:cNvSpPr>
          <p:nvPr>
            <p:ph type="body" idx="1"/>
          </p:nvPr>
        </p:nvSpPr>
        <p:spPr>
          <a:xfrm>
            <a:off x="652463" y="2790826"/>
            <a:ext cx="7886700" cy="2695574"/>
          </a:xfrm>
        </p:spPr>
        <p:txBody>
          <a:bodyPr>
            <a:normAutofit/>
          </a:bodyPr>
          <a:lstStyle>
            <a:lvl1pPr marL="0" indent="0">
              <a:buNone/>
              <a:defRPr sz="22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1"/>
                </a:solidFill>
              </a:defRPr>
            </a:lvl1pPr>
          </a:lstStyle>
          <a:p>
            <a:fld id="{D1ADCABB-3BE2-406E-85DB-3ABE3E488920}" type="datetime1">
              <a:rPr lang="en-GB" smtClean="0"/>
              <a:t>15/01/2018</a:t>
            </a:fld>
            <a:endParaRPr lang="en-GB"/>
          </a:p>
        </p:txBody>
      </p:sp>
      <p:sp>
        <p:nvSpPr>
          <p:cNvPr id="5" name="Footer Placeholder 4"/>
          <p:cNvSpPr>
            <a:spLocks noGrp="1"/>
          </p:cNvSpPr>
          <p:nvPr>
            <p:ph type="ftr" sz="quarter" idx="11"/>
          </p:nvPr>
        </p:nvSpPr>
        <p:spPr/>
        <p:txBody>
          <a:bodyPr/>
          <a:lstStyle>
            <a:lvl1pPr>
              <a:defRPr lang="en-GB" sz="800" smtClean="0">
                <a:effectLst/>
              </a:defRPr>
            </a:lvl1pPr>
          </a:lstStyle>
          <a:p>
            <a:r>
              <a:rPr lang="en-CA" sz="900"/>
              <a:t>© Amec Foster Wheeler 2016</a:t>
            </a:r>
            <a:r>
              <a:rPr lang="en-CA"/>
              <a:t>.</a:t>
            </a:r>
            <a:endParaRPr lang="en-CA"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2B94EDB2-D1AD-4CC8-9623-AFA2EAECC4EE}" type="slidenum">
              <a:rPr lang="en-GB" smtClean="0"/>
              <a:pPr/>
              <a:t>‹#›</a:t>
            </a:fld>
            <a:endParaRPr lang="en-GB" dirty="0"/>
          </a:p>
        </p:txBody>
      </p:sp>
    </p:spTree>
    <p:extLst>
      <p:ext uri="{BB962C8B-B14F-4D97-AF65-F5344CB8AC3E}">
        <p14:creationId xmlns:p14="http://schemas.microsoft.com/office/powerpoint/2010/main" val="681146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ED206BB-1379-4F6A-B639-304455169E32}" type="datetime1">
              <a:rPr lang="en-GB" smtClean="0"/>
              <a:t>15/01/2018</a:t>
            </a:fld>
            <a:endParaRPr lang="en-GB"/>
          </a:p>
        </p:txBody>
      </p:sp>
      <p:sp>
        <p:nvSpPr>
          <p:cNvPr id="6" name="Footer Placeholder 5"/>
          <p:cNvSpPr>
            <a:spLocks noGrp="1"/>
          </p:cNvSpPr>
          <p:nvPr>
            <p:ph type="ftr" sz="quarter" idx="11"/>
          </p:nvPr>
        </p:nvSpPr>
        <p:spPr/>
        <p:txBody>
          <a:bodyPr/>
          <a:lstStyle/>
          <a:p>
            <a:r>
              <a:rPr lang="en-GB"/>
              <a:t>© Amec Foster Wheeler 2016.</a:t>
            </a:r>
            <a:endParaRPr lang="en-CA" dirty="0"/>
          </a:p>
        </p:txBody>
      </p:sp>
      <p:sp>
        <p:nvSpPr>
          <p:cNvPr id="7" name="Slide Number Placeholder 6"/>
          <p:cNvSpPr>
            <a:spLocks noGrp="1"/>
          </p:cNvSpPr>
          <p:nvPr>
            <p:ph type="sldNum" sz="quarter" idx="12"/>
          </p:nvPr>
        </p:nvSpPr>
        <p:spPr>
          <a:xfrm>
            <a:off x="330198" y="6530979"/>
            <a:ext cx="668865" cy="225426"/>
          </a:xfrm>
        </p:spPr>
        <p:txBody>
          <a:bodyPr/>
          <a:lstStyle/>
          <a:p>
            <a:fld id="{2B94EDB2-D1AD-4CC8-9623-AFA2EAECC4EE}" type="slidenum">
              <a:rPr lang="en-GB" smtClean="0"/>
              <a:pPr/>
              <a:t>‹#›</a:t>
            </a:fld>
            <a:endParaRPr lang="en-GB"/>
          </a:p>
        </p:txBody>
      </p:sp>
      <p:sp>
        <p:nvSpPr>
          <p:cNvPr id="10" name="Content Placeholder 2"/>
          <p:cNvSpPr>
            <a:spLocks noGrp="1"/>
          </p:cNvSpPr>
          <p:nvPr>
            <p:ph idx="1"/>
          </p:nvPr>
        </p:nvSpPr>
        <p:spPr>
          <a:xfrm>
            <a:off x="435600" y="1397001"/>
            <a:ext cx="4032000" cy="4993606"/>
          </a:xfrm>
        </p:spPr>
        <p:txBody>
          <a:bodyPr/>
          <a:lstStyle>
            <a:lvl1pPr>
              <a:defRPr b="1">
                <a:solidFill>
                  <a:schemeClr val="tx2"/>
                </a:solidFill>
              </a:defRPr>
            </a:lvl1pPr>
            <a:lvl3pPr>
              <a:buClr>
                <a:schemeClr val="accent3"/>
              </a:buCl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Content Placeholder 2"/>
          <p:cNvSpPr>
            <a:spLocks noGrp="1"/>
          </p:cNvSpPr>
          <p:nvPr>
            <p:ph idx="13"/>
          </p:nvPr>
        </p:nvSpPr>
        <p:spPr>
          <a:xfrm>
            <a:off x="4663450" y="1397001"/>
            <a:ext cx="4032000" cy="4993606"/>
          </a:xfrm>
        </p:spPr>
        <p:txBody>
          <a:bodyPr/>
          <a:lstStyle>
            <a:lvl1pPr>
              <a:defRPr b="1">
                <a:solidFill>
                  <a:schemeClr val="tx2"/>
                </a:solidFill>
              </a:defRPr>
            </a:lvl1pPr>
            <a:lvl3pPr>
              <a:buClr>
                <a:schemeClr val="accent3"/>
              </a:buCl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itle Placeholder 1"/>
          <p:cNvSpPr>
            <a:spLocks noGrp="1"/>
          </p:cNvSpPr>
          <p:nvPr>
            <p:ph type="title"/>
          </p:nvPr>
        </p:nvSpPr>
        <p:spPr>
          <a:xfrm>
            <a:off x="435600" y="93132"/>
            <a:ext cx="7175500" cy="1024978"/>
          </a:xfrm>
          <a:prstGeom prst="rect">
            <a:avLst/>
          </a:prstGeom>
        </p:spPr>
        <p:txBody>
          <a:bodyPr vert="horz" lIns="0" tIns="45720" rIns="0" bIns="45720" rtlCol="0" anchor="b" anchorCtr="0">
            <a:normAutofit/>
          </a:bodyPr>
          <a:lstStyle/>
          <a:p>
            <a:r>
              <a:rPr lang="en-US"/>
              <a:t>Click to edit Master title style</a:t>
            </a:r>
            <a:endParaRPr lang="en-GB" dirty="0"/>
          </a:p>
        </p:txBody>
      </p:sp>
    </p:spTree>
    <p:extLst>
      <p:ext uri="{BB962C8B-B14F-4D97-AF65-F5344CB8AC3E}">
        <p14:creationId xmlns:p14="http://schemas.microsoft.com/office/powerpoint/2010/main" val="2899953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vl1pPr>
          </a:lstStyle>
          <a:p>
            <a:fld id="{34FE8071-4869-4383-AF9F-74A0EEE90E5E}" type="slidenum">
              <a:rPr lang="en-US"/>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amp; Imag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35600" y="1396800"/>
            <a:ext cx="4032000" cy="499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0C34DAF9-D101-4300-BF4A-D0DFC94E7EDA}" type="datetime1">
              <a:rPr lang="en-GB" smtClean="0"/>
              <a:t>15/01/2018</a:t>
            </a:fld>
            <a:endParaRPr lang="en-GB"/>
          </a:p>
        </p:txBody>
      </p:sp>
      <p:sp>
        <p:nvSpPr>
          <p:cNvPr id="6" name="Footer Placeholder 5"/>
          <p:cNvSpPr>
            <a:spLocks noGrp="1"/>
          </p:cNvSpPr>
          <p:nvPr>
            <p:ph type="ftr" sz="quarter" idx="11"/>
          </p:nvPr>
        </p:nvSpPr>
        <p:spPr/>
        <p:txBody>
          <a:bodyPr/>
          <a:lstStyle/>
          <a:p>
            <a:r>
              <a:rPr lang="en-GB"/>
              <a:t>© Amec Foster Wheeler 2016.</a:t>
            </a:r>
            <a:endParaRPr lang="en-CA" dirty="0"/>
          </a:p>
        </p:txBody>
      </p:sp>
      <p:sp>
        <p:nvSpPr>
          <p:cNvPr id="7" name="Slide Number Placeholder 6"/>
          <p:cNvSpPr>
            <a:spLocks noGrp="1"/>
          </p:cNvSpPr>
          <p:nvPr>
            <p:ph type="sldNum" sz="quarter" idx="12"/>
          </p:nvPr>
        </p:nvSpPr>
        <p:spPr/>
        <p:txBody>
          <a:bodyPr/>
          <a:lstStyle/>
          <a:p>
            <a:fld id="{2B94EDB2-D1AD-4CC8-9623-AFA2EAECC4EE}" type="slidenum">
              <a:rPr lang="en-GB" smtClean="0"/>
              <a:pPr/>
              <a:t>‹#›</a:t>
            </a:fld>
            <a:endParaRPr lang="en-GB"/>
          </a:p>
        </p:txBody>
      </p:sp>
      <p:sp>
        <p:nvSpPr>
          <p:cNvPr id="10" name="Picture Placeholder 9"/>
          <p:cNvSpPr>
            <a:spLocks noGrp="1"/>
          </p:cNvSpPr>
          <p:nvPr>
            <p:ph type="pic" sz="quarter" idx="13"/>
          </p:nvPr>
        </p:nvSpPr>
        <p:spPr>
          <a:xfrm>
            <a:off x="4662000" y="1396800"/>
            <a:ext cx="3996000" cy="4993200"/>
          </a:xfrm>
        </p:spPr>
        <p:txBody>
          <a:bodyPr/>
          <a:lstStyle/>
          <a:p>
            <a:r>
              <a:rPr lang="en-US"/>
              <a:t>Click icon to add picture</a:t>
            </a:r>
            <a:endParaRPr lang="en-GB"/>
          </a:p>
        </p:txBody>
      </p:sp>
      <p:sp>
        <p:nvSpPr>
          <p:cNvPr id="9" name="Title Placeholder 1"/>
          <p:cNvSpPr>
            <a:spLocks noGrp="1"/>
          </p:cNvSpPr>
          <p:nvPr>
            <p:ph type="title"/>
          </p:nvPr>
        </p:nvSpPr>
        <p:spPr>
          <a:xfrm>
            <a:off x="435600" y="93132"/>
            <a:ext cx="7484536" cy="1024978"/>
          </a:xfrm>
          <a:prstGeom prst="rect">
            <a:avLst/>
          </a:prstGeom>
        </p:spPr>
        <p:txBody>
          <a:bodyPr vert="horz" lIns="0" tIns="45720" rIns="91440" bIns="45720" rtlCol="0" anchor="b" anchorCtr="0">
            <a:normAutofit/>
          </a:bodyPr>
          <a:lstStyle/>
          <a:p>
            <a:r>
              <a:rPr lang="en-US"/>
              <a:t>Click to edit Master title style</a:t>
            </a:r>
            <a:endParaRPr lang="en-GB" dirty="0"/>
          </a:p>
        </p:txBody>
      </p:sp>
    </p:spTree>
    <p:extLst>
      <p:ext uri="{BB962C8B-B14F-4D97-AF65-F5344CB8AC3E}">
        <p14:creationId xmlns:p14="http://schemas.microsoft.com/office/powerpoint/2010/main" val="3088467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amp; 3 Image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35600" y="1396800"/>
            <a:ext cx="4032000" cy="499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5005624C-DA9B-4F6B-A8B4-5EB5190AFD64}" type="datetime1">
              <a:rPr lang="en-GB" smtClean="0"/>
              <a:t>15/01/2018</a:t>
            </a:fld>
            <a:endParaRPr lang="en-GB"/>
          </a:p>
        </p:txBody>
      </p:sp>
      <p:sp>
        <p:nvSpPr>
          <p:cNvPr id="6" name="Footer Placeholder 5"/>
          <p:cNvSpPr>
            <a:spLocks noGrp="1"/>
          </p:cNvSpPr>
          <p:nvPr>
            <p:ph type="ftr" sz="quarter" idx="11"/>
          </p:nvPr>
        </p:nvSpPr>
        <p:spPr/>
        <p:txBody>
          <a:bodyPr/>
          <a:lstStyle/>
          <a:p>
            <a:r>
              <a:rPr lang="en-GB"/>
              <a:t>© Amec Foster Wheeler 2016.</a:t>
            </a:r>
            <a:endParaRPr lang="en-CA" dirty="0"/>
          </a:p>
        </p:txBody>
      </p:sp>
      <p:sp>
        <p:nvSpPr>
          <p:cNvPr id="7" name="Slide Number Placeholder 6"/>
          <p:cNvSpPr>
            <a:spLocks noGrp="1"/>
          </p:cNvSpPr>
          <p:nvPr>
            <p:ph type="sldNum" sz="quarter" idx="12"/>
          </p:nvPr>
        </p:nvSpPr>
        <p:spPr/>
        <p:txBody>
          <a:bodyPr/>
          <a:lstStyle/>
          <a:p>
            <a:fld id="{2B94EDB2-D1AD-4CC8-9623-AFA2EAECC4EE}" type="slidenum">
              <a:rPr lang="en-GB" smtClean="0"/>
              <a:pPr/>
              <a:t>‹#›</a:t>
            </a:fld>
            <a:endParaRPr lang="en-GB"/>
          </a:p>
        </p:txBody>
      </p:sp>
      <p:sp>
        <p:nvSpPr>
          <p:cNvPr id="10" name="Picture Placeholder 9"/>
          <p:cNvSpPr>
            <a:spLocks noGrp="1"/>
          </p:cNvSpPr>
          <p:nvPr>
            <p:ph type="pic" sz="quarter" idx="13"/>
          </p:nvPr>
        </p:nvSpPr>
        <p:spPr>
          <a:xfrm>
            <a:off x="6443134" y="1464537"/>
            <a:ext cx="2240266" cy="1473400"/>
          </a:xfrm>
        </p:spPr>
        <p:txBody>
          <a:bodyPr/>
          <a:lstStyle/>
          <a:p>
            <a:r>
              <a:rPr lang="en-US"/>
              <a:t>Click icon to add picture</a:t>
            </a:r>
            <a:endParaRPr lang="en-GB"/>
          </a:p>
        </p:txBody>
      </p:sp>
      <p:sp>
        <p:nvSpPr>
          <p:cNvPr id="9" name="Title Placeholder 1"/>
          <p:cNvSpPr>
            <a:spLocks noGrp="1"/>
          </p:cNvSpPr>
          <p:nvPr>
            <p:ph type="title"/>
          </p:nvPr>
        </p:nvSpPr>
        <p:spPr>
          <a:xfrm>
            <a:off x="435600" y="93132"/>
            <a:ext cx="7484536" cy="1024978"/>
          </a:xfrm>
          <a:prstGeom prst="rect">
            <a:avLst/>
          </a:prstGeom>
        </p:spPr>
        <p:txBody>
          <a:bodyPr vert="horz" lIns="0" tIns="45720" rIns="91440" bIns="45720" rtlCol="0" anchor="b" anchorCtr="0">
            <a:normAutofit/>
          </a:bodyPr>
          <a:lstStyle/>
          <a:p>
            <a:r>
              <a:rPr lang="en-US"/>
              <a:t>Click to edit Master title style</a:t>
            </a:r>
            <a:endParaRPr lang="en-GB" dirty="0"/>
          </a:p>
        </p:txBody>
      </p:sp>
      <p:sp>
        <p:nvSpPr>
          <p:cNvPr id="13" name="Picture Placeholder 9"/>
          <p:cNvSpPr>
            <a:spLocks noGrp="1"/>
          </p:cNvSpPr>
          <p:nvPr>
            <p:ph type="pic" sz="quarter" idx="14"/>
          </p:nvPr>
        </p:nvSpPr>
        <p:spPr>
          <a:xfrm>
            <a:off x="6443134" y="3098603"/>
            <a:ext cx="2240266" cy="1473400"/>
          </a:xfrm>
        </p:spPr>
        <p:txBody>
          <a:bodyPr/>
          <a:lstStyle/>
          <a:p>
            <a:r>
              <a:rPr lang="en-US"/>
              <a:t>Click icon to add picture</a:t>
            </a:r>
            <a:endParaRPr lang="en-GB"/>
          </a:p>
        </p:txBody>
      </p:sp>
      <p:sp>
        <p:nvSpPr>
          <p:cNvPr id="14" name="Picture Placeholder 9"/>
          <p:cNvSpPr>
            <a:spLocks noGrp="1"/>
          </p:cNvSpPr>
          <p:nvPr>
            <p:ph type="pic" sz="quarter" idx="15"/>
          </p:nvPr>
        </p:nvSpPr>
        <p:spPr>
          <a:xfrm>
            <a:off x="6443134" y="4732669"/>
            <a:ext cx="2240266" cy="1473400"/>
          </a:xfrm>
        </p:spPr>
        <p:txBody>
          <a:bodyPr/>
          <a:lstStyle/>
          <a:p>
            <a:r>
              <a:rPr lang="en-US"/>
              <a:t>Click icon to add picture</a:t>
            </a:r>
            <a:endParaRPr lang="en-GB"/>
          </a:p>
        </p:txBody>
      </p:sp>
    </p:spTree>
    <p:extLst>
      <p:ext uri="{BB962C8B-B14F-4D97-AF65-F5344CB8AC3E}">
        <p14:creationId xmlns:p14="http://schemas.microsoft.com/office/powerpoint/2010/main" val="1524745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23332" y="6002869"/>
            <a:ext cx="8276168" cy="347663"/>
          </a:xfrm>
        </p:spPr>
        <p:txBody>
          <a:bodyPr lIns="0">
            <a:normAutofit/>
          </a:bodyPr>
          <a:lstStyle>
            <a:lvl1pPr>
              <a:defRPr sz="1200"/>
            </a:lvl1pPr>
          </a:lstStyle>
          <a:p>
            <a:pPr lvl="0"/>
            <a:r>
              <a:rPr lang="en-US"/>
              <a:t>Click to edit Master text styles</a:t>
            </a:r>
          </a:p>
        </p:txBody>
      </p:sp>
      <p:sp>
        <p:nvSpPr>
          <p:cNvPr id="5" name="Date Placeholder 4"/>
          <p:cNvSpPr>
            <a:spLocks noGrp="1"/>
          </p:cNvSpPr>
          <p:nvPr>
            <p:ph type="dt" sz="half" idx="10"/>
          </p:nvPr>
        </p:nvSpPr>
        <p:spPr/>
        <p:txBody>
          <a:bodyPr/>
          <a:lstStyle/>
          <a:p>
            <a:fld id="{0653A151-7190-4B7B-935B-04861EF02A65}" type="datetime1">
              <a:rPr lang="en-GB" smtClean="0"/>
              <a:t>15/01/2018</a:t>
            </a:fld>
            <a:endParaRPr lang="en-GB"/>
          </a:p>
        </p:txBody>
      </p:sp>
      <p:sp>
        <p:nvSpPr>
          <p:cNvPr id="6" name="Footer Placeholder 5"/>
          <p:cNvSpPr>
            <a:spLocks noGrp="1"/>
          </p:cNvSpPr>
          <p:nvPr>
            <p:ph type="ftr" sz="quarter" idx="11"/>
          </p:nvPr>
        </p:nvSpPr>
        <p:spPr/>
        <p:txBody>
          <a:bodyPr/>
          <a:lstStyle/>
          <a:p>
            <a:r>
              <a:rPr lang="en-GB"/>
              <a:t>© Amec Foster Wheeler 2016.</a:t>
            </a:r>
            <a:endParaRPr lang="en-CA" dirty="0"/>
          </a:p>
        </p:txBody>
      </p:sp>
      <p:sp>
        <p:nvSpPr>
          <p:cNvPr id="7" name="Slide Number Placeholder 6"/>
          <p:cNvSpPr>
            <a:spLocks noGrp="1"/>
          </p:cNvSpPr>
          <p:nvPr>
            <p:ph type="sldNum" sz="quarter" idx="12"/>
          </p:nvPr>
        </p:nvSpPr>
        <p:spPr/>
        <p:txBody>
          <a:bodyPr/>
          <a:lstStyle/>
          <a:p>
            <a:fld id="{2B94EDB2-D1AD-4CC8-9623-AFA2EAECC4EE}" type="slidenum">
              <a:rPr lang="en-GB" smtClean="0"/>
              <a:pPr/>
              <a:t>‹#›</a:t>
            </a:fld>
            <a:endParaRPr lang="en-GB"/>
          </a:p>
        </p:txBody>
      </p:sp>
      <p:sp>
        <p:nvSpPr>
          <p:cNvPr id="10" name="Picture Placeholder 9"/>
          <p:cNvSpPr>
            <a:spLocks noGrp="1"/>
          </p:cNvSpPr>
          <p:nvPr>
            <p:ph type="pic" sz="quarter" idx="13"/>
          </p:nvPr>
        </p:nvSpPr>
        <p:spPr>
          <a:xfrm>
            <a:off x="423332" y="1396799"/>
            <a:ext cx="8276168" cy="4538333"/>
          </a:xfrm>
        </p:spPr>
        <p:txBody>
          <a:bodyPr/>
          <a:lstStyle/>
          <a:p>
            <a:r>
              <a:rPr lang="en-US"/>
              <a:t>Click icon to add picture</a:t>
            </a:r>
            <a:endParaRPr lang="en-GB" dirty="0"/>
          </a:p>
        </p:txBody>
      </p:sp>
      <p:sp>
        <p:nvSpPr>
          <p:cNvPr id="8" name="Title Placeholder 1"/>
          <p:cNvSpPr>
            <a:spLocks noGrp="1"/>
          </p:cNvSpPr>
          <p:nvPr>
            <p:ph type="title"/>
          </p:nvPr>
        </p:nvSpPr>
        <p:spPr>
          <a:xfrm>
            <a:off x="435600" y="93132"/>
            <a:ext cx="7484536" cy="1024978"/>
          </a:xfrm>
          <a:prstGeom prst="rect">
            <a:avLst/>
          </a:prstGeom>
        </p:spPr>
        <p:txBody>
          <a:bodyPr vert="horz" lIns="0" tIns="45720" rIns="91440" bIns="45720" rtlCol="0" anchor="b" anchorCtr="0">
            <a:normAutofit/>
          </a:bodyPr>
          <a:lstStyle/>
          <a:p>
            <a:r>
              <a:rPr lang="en-US"/>
              <a:t>Click to edit Master title style</a:t>
            </a:r>
            <a:endParaRPr lang="en-GB" dirty="0"/>
          </a:p>
        </p:txBody>
      </p:sp>
    </p:spTree>
    <p:extLst>
      <p:ext uri="{BB962C8B-B14F-4D97-AF65-F5344CB8AC3E}">
        <p14:creationId xmlns:p14="http://schemas.microsoft.com/office/powerpoint/2010/main" val="109409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Full image with title">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2B94EDB2-D1AD-4CC8-9623-AFA2EAECC4EE}" type="slidenum">
              <a:rPr lang="en-GB" smtClean="0"/>
              <a:pPr/>
              <a:t>‹#›</a:t>
            </a:fld>
            <a:endParaRPr lang="en-GB"/>
          </a:p>
        </p:txBody>
      </p:sp>
      <p:sp>
        <p:nvSpPr>
          <p:cNvPr id="10" name="Picture Placeholder 9"/>
          <p:cNvSpPr>
            <a:spLocks noGrp="1"/>
          </p:cNvSpPr>
          <p:nvPr>
            <p:ph type="pic" sz="quarter" idx="13"/>
          </p:nvPr>
        </p:nvSpPr>
        <p:spPr>
          <a:xfrm>
            <a:off x="0" y="1396799"/>
            <a:ext cx="9144000" cy="5461201"/>
          </a:xfrm>
        </p:spPr>
        <p:txBody>
          <a:bodyPr/>
          <a:lstStyle/>
          <a:p>
            <a:r>
              <a:rPr lang="en-US"/>
              <a:t>Click icon to add picture</a:t>
            </a:r>
            <a:endParaRPr lang="en-GB" dirty="0"/>
          </a:p>
        </p:txBody>
      </p:sp>
      <p:sp>
        <p:nvSpPr>
          <p:cNvPr id="8" name="Title Placeholder 1"/>
          <p:cNvSpPr>
            <a:spLocks noGrp="1"/>
          </p:cNvSpPr>
          <p:nvPr>
            <p:ph type="title"/>
          </p:nvPr>
        </p:nvSpPr>
        <p:spPr>
          <a:xfrm>
            <a:off x="435600" y="93132"/>
            <a:ext cx="7484536" cy="1024978"/>
          </a:xfrm>
          <a:prstGeom prst="rect">
            <a:avLst/>
          </a:prstGeom>
        </p:spPr>
        <p:txBody>
          <a:bodyPr vert="horz" lIns="0" tIns="45720" rIns="91440" bIns="45720" rtlCol="0" anchor="b" anchorCtr="0">
            <a:normAutofit/>
          </a:bodyPr>
          <a:lstStyle/>
          <a:p>
            <a:r>
              <a:rPr lang="en-US"/>
              <a:t>Click to edit Master title style</a:t>
            </a:r>
            <a:endParaRPr lang="en-GB"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69543" y="155378"/>
            <a:ext cx="875237" cy="900485"/>
          </a:xfrm>
          <a:prstGeom prst="rect">
            <a:avLst/>
          </a:prstGeom>
        </p:spPr>
      </p:pic>
      <p:sp>
        <p:nvSpPr>
          <p:cNvPr id="9" name="Footer Placeholder 3"/>
          <p:cNvSpPr txBox="1">
            <a:spLocks/>
          </p:cNvSpPr>
          <p:nvPr userDrawn="1"/>
        </p:nvSpPr>
        <p:spPr>
          <a:xfrm>
            <a:off x="999063" y="6530979"/>
            <a:ext cx="5814488" cy="22542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t>© </a:t>
            </a:r>
            <a:r>
              <a:rPr lang="en-GB" sz="900" dirty="0" err="1"/>
              <a:t>Amec</a:t>
            </a:r>
            <a:r>
              <a:rPr lang="en-GB" sz="900" dirty="0"/>
              <a:t> Foster Wheeler 2016.</a:t>
            </a:r>
            <a:endParaRPr lang="en-CA" sz="900" dirty="0"/>
          </a:p>
        </p:txBody>
      </p:sp>
    </p:spTree>
    <p:extLst>
      <p:ext uri="{BB962C8B-B14F-4D97-AF65-F5344CB8AC3E}">
        <p14:creationId xmlns:p14="http://schemas.microsoft.com/office/powerpoint/2010/main" val="2373291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Images">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619EE664-85CA-4617-B38A-54227161BBEA}" type="datetime1">
              <a:rPr lang="en-GB" smtClean="0"/>
              <a:t>15/01/2018</a:t>
            </a:fld>
            <a:endParaRPr lang="en-GB"/>
          </a:p>
        </p:txBody>
      </p:sp>
      <p:sp>
        <p:nvSpPr>
          <p:cNvPr id="6" name="Footer Placeholder 5"/>
          <p:cNvSpPr>
            <a:spLocks noGrp="1"/>
          </p:cNvSpPr>
          <p:nvPr>
            <p:ph type="ftr" sz="quarter" idx="11"/>
          </p:nvPr>
        </p:nvSpPr>
        <p:spPr/>
        <p:txBody>
          <a:bodyPr/>
          <a:lstStyle/>
          <a:p>
            <a:r>
              <a:rPr lang="en-GB"/>
              <a:t>© Amec Foster Wheeler 2016.</a:t>
            </a:r>
            <a:endParaRPr lang="en-CA" dirty="0"/>
          </a:p>
        </p:txBody>
      </p:sp>
      <p:sp>
        <p:nvSpPr>
          <p:cNvPr id="7" name="Slide Number Placeholder 6"/>
          <p:cNvSpPr>
            <a:spLocks noGrp="1"/>
          </p:cNvSpPr>
          <p:nvPr>
            <p:ph type="sldNum" sz="quarter" idx="12"/>
          </p:nvPr>
        </p:nvSpPr>
        <p:spPr/>
        <p:txBody>
          <a:bodyPr/>
          <a:lstStyle/>
          <a:p>
            <a:fld id="{2B94EDB2-D1AD-4CC8-9623-AFA2EAECC4EE}" type="slidenum">
              <a:rPr lang="en-GB" smtClean="0"/>
              <a:pPr/>
              <a:t>‹#›</a:t>
            </a:fld>
            <a:endParaRPr lang="en-GB"/>
          </a:p>
        </p:txBody>
      </p:sp>
      <p:sp>
        <p:nvSpPr>
          <p:cNvPr id="14" name="Picture Placeholder 9"/>
          <p:cNvSpPr>
            <a:spLocks noGrp="1"/>
          </p:cNvSpPr>
          <p:nvPr>
            <p:ph type="pic" sz="quarter" idx="13"/>
          </p:nvPr>
        </p:nvSpPr>
        <p:spPr>
          <a:xfrm>
            <a:off x="424800" y="1396799"/>
            <a:ext cx="3996000" cy="4539600"/>
          </a:xfrm>
        </p:spPr>
        <p:txBody>
          <a:bodyPr/>
          <a:lstStyle/>
          <a:p>
            <a:r>
              <a:rPr lang="en-US"/>
              <a:t>Click icon to add picture</a:t>
            </a:r>
            <a:endParaRPr lang="en-GB" dirty="0"/>
          </a:p>
        </p:txBody>
      </p:sp>
      <p:sp>
        <p:nvSpPr>
          <p:cNvPr id="10" name="Content Placeholder 2"/>
          <p:cNvSpPr>
            <a:spLocks noGrp="1"/>
          </p:cNvSpPr>
          <p:nvPr>
            <p:ph sz="half" idx="1"/>
          </p:nvPr>
        </p:nvSpPr>
        <p:spPr>
          <a:xfrm>
            <a:off x="424800" y="6002869"/>
            <a:ext cx="3996000" cy="347663"/>
          </a:xfrm>
        </p:spPr>
        <p:txBody>
          <a:bodyPr lIns="0">
            <a:normAutofit/>
          </a:bodyPr>
          <a:lstStyle>
            <a:lvl1pPr>
              <a:defRPr sz="1200"/>
            </a:lvl1pPr>
          </a:lstStyle>
          <a:p>
            <a:pPr lvl="0"/>
            <a:r>
              <a:rPr lang="en-US"/>
              <a:t>Click to edit Master text styles</a:t>
            </a:r>
          </a:p>
        </p:txBody>
      </p:sp>
      <p:sp>
        <p:nvSpPr>
          <p:cNvPr id="12" name="Picture Placeholder 9"/>
          <p:cNvSpPr>
            <a:spLocks noGrp="1"/>
          </p:cNvSpPr>
          <p:nvPr>
            <p:ph type="pic" sz="quarter" idx="14"/>
          </p:nvPr>
        </p:nvSpPr>
        <p:spPr>
          <a:xfrm>
            <a:off x="4662000" y="1396799"/>
            <a:ext cx="3996000" cy="4539600"/>
          </a:xfrm>
        </p:spPr>
        <p:txBody>
          <a:bodyPr/>
          <a:lstStyle/>
          <a:p>
            <a:r>
              <a:rPr lang="en-US"/>
              <a:t>Click icon to add picture</a:t>
            </a:r>
            <a:endParaRPr lang="en-GB"/>
          </a:p>
        </p:txBody>
      </p:sp>
      <p:sp>
        <p:nvSpPr>
          <p:cNvPr id="17" name="Content Placeholder 2"/>
          <p:cNvSpPr>
            <a:spLocks noGrp="1"/>
          </p:cNvSpPr>
          <p:nvPr>
            <p:ph sz="half" idx="15"/>
          </p:nvPr>
        </p:nvSpPr>
        <p:spPr>
          <a:xfrm>
            <a:off x="4662000" y="6002869"/>
            <a:ext cx="3996000" cy="347663"/>
          </a:xfrm>
        </p:spPr>
        <p:txBody>
          <a:bodyPr lIns="0">
            <a:normAutofit/>
          </a:bodyPr>
          <a:lstStyle>
            <a:lvl1pPr>
              <a:defRPr sz="1200"/>
            </a:lvl1pPr>
          </a:lstStyle>
          <a:p>
            <a:pPr lvl="0"/>
            <a:r>
              <a:rPr lang="en-US"/>
              <a:t>Click to edit Master text styles</a:t>
            </a:r>
          </a:p>
        </p:txBody>
      </p:sp>
      <p:sp>
        <p:nvSpPr>
          <p:cNvPr id="13" name="Title Placeholder 1"/>
          <p:cNvSpPr>
            <a:spLocks noGrp="1"/>
          </p:cNvSpPr>
          <p:nvPr>
            <p:ph type="title"/>
          </p:nvPr>
        </p:nvSpPr>
        <p:spPr>
          <a:xfrm>
            <a:off x="435600" y="93132"/>
            <a:ext cx="7484536" cy="1024978"/>
          </a:xfrm>
          <a:prstGeom prst="rect">
            <a:avLst/>
          </a:prstGeom>
        </p:spPr>
        <p:txBody>
          <a:bodyPr vert="horz" lIns="0" tIns="45720" rIns="91440" bIns="45720" rtlCol="0" anchor="b" anchorCtr="0">
            <a:normAutofit/>
          </a:bodyPr>
          <a:lstStyle/>
          <a:p>
            <a:r>
              <a:rPr lang="en-US"/>
              <a:t>Click to edit Master title style</a:t>
            </a:r>
            <a:endParaRPr lang="en-GB" dirty="0"/>
          </a:p>
        </p:txBody>
      </p:sp>
    </p:spTree>
    <p:extLst>
      <p:ext uri="{BB962C8B-B14F-4D97-AF65-F5344CB8AC3E}">
        <p14:creationId xmlns:p14="http://schemas.microsoft.com/office/powerpoint/2010/main" val="3705704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our Tall Images">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3295D47-FC65-4AAF-85C2-A5F29247AB90}" type="datetime1">
              <a:rPr lang="en-GB" smtClean="0"/>
              <a:t>15/01/2018</a:t>
            </a:fld>
            <a:endParaRPr lang="en-GB"/>
          </a:p>
        </p:txBody>
      </p:sp>
      <p:sp>
        <p:nvSpPr>
          <p:cNvPr id="6" name="Footer Placeholder 5"/>
          <p:cNvSpPr>
            <a:spLocks noGrp="1"/>
          </p:cNvSpPr>
          <p:nvPr>
            <p:ph type="ftr" sz="quarter" idx="11"/>
          </p:nvPr>
        </p:nvSpPr>
        <p:spPr/>
        <p:txBody>
          <a:bodyPr/>
          <a:lstStyle>
            <a:lvl1pPr>
              <a:defRPr lang="en-GB" sz="900" smtClean="0">
                <a:effectLst/>
              </a:defRPr>
            </a:lvl1pPr>
          </a:lstStyle>
          <a:p>
            <a:r>
              <a:rPr lang="en-CA"/>
              <a:t>© Amec Foster Wheeler 2016.</a:t>
            </a:r>
            <a:endParaRPr lang="en-CA" dirty="0"/>
          </a:p>
        </p:txBody>
      </p:sp>
      <p:sp>
        <p:nvSpPr>
          <p:cNvPr id="7" name="Slide Number Placeholder 6"/>
          <p:cNvSpPr>
            <a:spLocks noGrp="1"/>
          </p:cNvSpPr>
          <p:nvPr>
            <p:ph type="sldNum" sz="quarter" idx="12"/>
          </p:nvPr>
        </p:nvSpPr>
        <p:spPr/>
        <p:txBody>
          <a:bodyPr/>
          <a:lstStyle/>
          <a:p>
            <a:fld id="{2B94EDB2-D1AD-4CC8-9623-AFA2EAECC4EE}" type="slidenum">
              <a:rPr lang="en-GB" smtClean="0"/>
              <a:pPr/>
              <a:t>‹#›</a:t>
            </a:fld>
            <a:endParaRPr lang="en-GB" dirty="0"/>
          </a:p>
        </p:txBody>
      </p:sp>
      <p:sp>
        <p:nvSpPr>
          <p:cNvPr id="18" name="Picture Placeholder 9"/>
          <p:cNvSpPr>
            <a:spLocks noGrp="1"/>
          </p:cNvSpPr>
          <p:nvPr>
            <p:ph type="pic" sz="quarter" idx="13"/>
          </p:nvPr>
        </p:nvSpPr>
        <p:spPr>
          <a:xfrm>
            <a:off x="424801" y="1396799"/>
            <a:ext cx="1908000" cy="4539600"/>
          </a:xfrm>
        </p:spPr>
        <p:txBody>
          <a:bodyPr/>
          <a:lstStyle/>
          <a:p>
            <a:r>
              <a:rPr lang="en-US"/>
              <a:t>Click icon to add picture</a:t>
            </a:r>
            <a:endParaRPr lang="en-GB" dirty="0"/>
          </a:p>
        </p:txBody>
      </p:sp>
      <p:sp>
        <p:nvSpPr>
          <p:cNvPr id="20" name="Content Placeholder 2"/>
          <p:cNvSpPr>
            <a:spLocks noGrp="1"/>
          </p:cNvSpPr>
          <p:nvPr>
            <p:ph sz="half" idx="1"/>
          </p:nvPr>
        </p:nvSpPr>
        <p:spPr>
          <a:xfrm>
            <a:off x="419100" y="6002869"/>
            <a:ext cx="1913701" cy="347663"/>
          </a:xfrm>
        </p:spPr>
        <p:txBody>
          <a:bodyPr lIns="0" rIns="0">
            <a:normAutofit/>
          </a:bodyPr>
          <a:lstStyle>
            <a:lvl1pPr>
              <a:defRPr sz="1200"/>
            </a:lvl1pPr>
          </a:lstStyle>
          <a:p>
            <a:pPr lvl="0"/>
            <a:r>
              <a:rPr lang="en-US"/>
              <a:t>Click to edit Master text styles</a:t>
            </a:r>
          </a:p>
        </p:txBody>
      </p:sp>
      <p:sp>
        <p:nvSpPr>
          <p:cNvPr id="21" name="Picture Placeholder 9"/>
          <p:cNvSpPr>
            <a:spLocks noGrp="1"/>
          </p:cNvSpPr>
          <p:nvPr>
            <p:ph type="pic" sz="quarter" idx="14"/>
          </p:nvPr>
        </p:nvSpPr>
        <p:spPr>
          <a:xfrm>
            <a:off x="2535001" y="1396799"/>
            <a:ext cx="1908000" cy="4539600"/>
          </a:xfrm>
        </p:spPr>
        <p:txBody>
          <a:bodyPr/>
          <a:lstStyle/>
          <a:p>
            <a:r>
              <a:rPr lang="en-US"/>
              <a:t>Click icon to add picture</a:t>
            </a:r>
            <a:endParaRPr lang="en-GB" dirty="0"/>
          </a:p>
        </p:txBody>
      </p:sp>
      <p:sp>
        <p:nvSpPr>
          <p:cNvPr id="23" name="Picture Placeholder 9"/>
          <p:cNvSpPr>
            <a:spLocks noGrp="1"/>
          </p:cNvSpPr>
          <p:nvPr>
            <p:ph type="pic" sz="quarter" idx="16"/>
          </p:nvPr>
        </p:nvSpPr>
        <p:spPr>
          <a:xfrm>
            <a:off x="4645201" y="1396799"/>
            <a:ext cx="1908000" cy="4539600"/>
          </a:xfrm>
        </p:spPr>
        <p:txBody>
          <a:bodyPr/>
          <a:lstStyle/>
          <a:p>
            <a:r>
              <a:rPr lang="en-US"/>
              <a:t>Click icon to add picture</a:t>
            </a:r>
            <a:endParaRPr lang="en-GB" dirty="0"/>
          </a:p>
        </p:txBody>
      </p:sp>
      <p:sp>
        <p:nvSpPr>
          <p:cNvPr id="25" name="Picture Placeholder 9"/>
          <p:cNvSpPr>
            <a:spLocks noGrp="1"/>
          </p:cNvSpPr>
          <p:nvPr>
            <p:ph type="pic" sz="quarter" idx="18"/>
          </p:nvPr>
        </p:nvSpPr>
        <p:spPr>
          <a:xfrm>
            <a:off x="6755400" y="1396799"/>
            <a:ext cx="1908000" cy="4539600"/>
          </a:xfrm>
        </p:spPr>
        <p:txBody>
          <a:bodyPr/>
          <a:lstStyle/>
          <a:p>
            <a:r>
              <a:rPr lang="en-US"/>
              <a:t>Click icon to add picture</a:t>
            </a:r>
            <a:endParaRPr lang="en-GB" dirty="0"/>
          </a:p>
        </p:txBody>
      </p:sp>
      <p:sp>
        <p:nvSpPr>
          <p:cNvPr id="27" name="Content Placeholder 2"/>
          <p:cNvSpPr>
            <a:spLocks noGrp="1"/>
          </p:cNvSpPr>
          <p:nvPr>
            <p:ph sz="half" idx="19"/>
          </p:nvPr>
        </p:nvSpPr>
        <p:spPr>
          <a:xfrm>
            <a:off x="2535001" y="6002869"/>
            <a:ext cx="1908000" cy="347663"/>
          </a:xfrm>
        </p:spPr>
        <p:txBody>
          <a:bodyPr lIns="0" rIns="0">
            <a:normAutofit/>
          </a:bodyPr>
          <a:lstStyle>
            <a:lvl1pPr>
              <a:defRPr sz="1200"/>
            </a:lvl1pPr>
          </a:lstStyle>
          <a:p>
            <a:pPr lvl="0"/>
            <a:r>
              <a:rPr lang="en-US"/>
              <a:t>Click to edit Master text styles</a:t>
            </a:r>
          </a:p>
        </p:txBody>
      </p:sp>
      <p:sp>
        <p:nvSpPr>
          <p:cNvPr id="28" name="Content Placeholder 2"/>
          <p:cNvSpPr>
            <a:spLocks noGrp="1"/>
          </p:cNvSpPr>
          <p:nvPr>
            <p:ph sz="half" idx="20"/>
          </p:nvPr>
        </p:nvSpPr>
        <p:spPr>
          <a:xfrm>
            <a:off x="4645201" y="6002869"/>
            <a:ext cx="1908000" cy="347663"/>
          </a:xfrm>
        </p:spPr>
        <p:txBody>
          <a:bodyPr lIns="0" rIns="0">
            <a:normAutofit/>
          </a:bodyPr>
          <a:lstStyle>
            <a:lvl1pPr>
              <a:defRPr sz="1200"/>
            </a:lvl1pPr>
          </a:lstStyle>
          <a:p>
            <a:pPr lvl="0"/>
            <a:r>
              <a:rPr lang="en-US"/>
              <a:t>Click to edit Master text styles</a:t>
            </a:r>
          </a:p>
        </p:txBody>
      </p:sp>
      <p:sp>
        <p:nvSpPr>
          <p:cNvPr id="29" name="Content Placeholder 2"/>
          <p:cNvSpPr>
            <a:spLocks noGrp="1"/>
          </p:cNvSpPr>
          <p:nvPr>
            <p:ph sz="half" idx="21"/>
          </p:nvPr>
        </p:nvSpPr>
        <p:spPr>
          <a:xfrm>
            <a:off x="6755400" y="6002869"/>
            <a:ext cx="1908000" cy="347663"/>
          </a:xfrm>
        </p:spPr>
        <p:txBody>
          <a:bodyPr lIns="0" rIns="0">
            <a:normAutofit/>
          </a:bodyPr>
          <a:lstStyle>
            <a:lvl1pPr>
              <a:defRPr sz="1200"/>
            </a:lvl1pPr>
          </a:lstStyle>
          <a:p>
            <a:pPr lvl="0"/>
            <a:r>
              <a:rPr lang="en-US"/>
              <a:t>Click to edit Master text styles</a:t>
            </a:r>
          </a:p>
        </p:txBody>
      </p:sp>
      <p:sp>
        <p:nvSpPr>
          <p:cNvPr id="14" name="Title Placeholder 1"/>
          <p:cNvSpPr>
            <a:spLocks noGrp="1"/>
          </p:cNvSpPr>
          <p:nvPr>
            <p:ph type="title"/>
          </p:nvPr>
        </p:nvSpPr>
        <p:spPr>
          <a:xfrm>
            <a:off x="435600" y="93132"/>
            <a:ext cx="7484536" cy="1024978"/>
          </a:xfrm>
          <a:prstGeom prst="rect">
            <a:avLst/>
          </a:prstGeom>
        </p:spPr>
        <p:txBody>
          <a:bodyPr vert="horz" lIns="0" tIns="45720" rIns="91440" bIns="45720" rtlCol="0" anchor="b" anchorCtr="0">
            <a:normAutofit/>
          </a:bodyPr>
          <a:lstStyle/>
          <a:p>
            <a:r>
              <a:rPr lang="en-US"/>
              <a:t>Click to edit Master title style</a:t>
            </a:r>
            <a:endParaRPr lang="en-GB" dirty="0"/>
          </a:p>
        </p:txBody>
      </p:sp>
    </p:spTree>
    <p:extLst>
      <p:ext uri="{BB962C8B-B14F-4D97-AF65-F5344CB8AC3E}">
        <p14:creationId xmlns:p14="http://schemas.microsoft.com/office/powerpoint/2010/main" val="3539479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 Bio">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D4ECE685-9885-4269-8C9B-1B7C950FB88C}" type="datetime1">
              <a:rPr lang="en-GB" smtClean="0"/>
              <a:t>15/01/2018</a:t>
            </a:fld>
            <a:endParaRPr lang="en-GB"/>
          </a:p>
        </p:txBody>
      </p:sp>
      <p:sp>
        <p:nvSpPr>
          <p:cNvPr id="6" name="Footer Placeholder 5"/>
          <p:cNvSpPr>
            <a:spLocks noGrp="1"/>
          </p:cNvSpPr>
          <p:nvPr>
            <p:ph type="ftr" sz="quarter" idx="11"/>
          </p:nvPr>
        </p:nvSpPr>
        <p:spPr/>
        <p:txBody>
          <a:bodyPr/>
          <a:lstStyle/>
          <a:p>
            <a:r>
              <a:rPr lang="en-GB"/>
              <a:t>© Amec Foster Wheeler 2016.</a:t>
            </a:r>
            <a:endParaRPr lang="en-CA" dirty="0"/>
          </a:p>
        </p:txBody>
      </p:sp>
      <p:sp>
        <p:nvSpPr>
          <p:cNvPr id="7" name="Slide Number Placeholder 6"/>
          <p:cNvSpPr>
            <a:spLocks noGrp="1"/>
          </p:cNvSpPr>
          <p:nvPr>
            <p:ph type="sldNum" sz="quarter" idx="12"/>
          </p:nvPr>
        </p:nvSpPr>
        <p:spPr/>
        <p:txBody>
          <a:bodyPr/>
          <a:lstStyle/>
          <a:p>
            <a:fld id="{2B94EDB2-D1AD-4CC8-9623-AFA2EAECC4EE}" type="slidenum">
              <a:rPr lang="en-GB" smtClean="0"/>
              <a:pPr/>
              <a:t>‹#›</a:t>
            </a:fld>
            <a:endParaRPr lang="en-GB"/>
          </a:p>
        </p:txBody>
      </p:sp>
      <p:sp>
        <p:nvSpPr>
          <p:cNvPr id="8" name="Picture Placeholder 9"/>
          <p:cNvSpPr>
            <a:spLocks noGrp="1"/>
          </p:cNvSpPr>
          <p:nvPr>
            <p:ph type="pic" sz="quarter" idx="13"/>
          </p:nvPr>
        </p:nvSpPr>
        <p:spPr>
          <a:xfrm>
            <a:off x="424800" y="1396798"/>
            <a:ext cx="4032000" cy="4993202"/>
          </a:xfrm>
        </p:spPr>
        <p:txBody>
          <a:bodyPr/>
          <a:lstStyle/>
          <a:p>
            <a:r>
              <a:rPr lang="en-US"/>
              <a:t>Click icon to add picture</a:t>
            </a:r>
            <a:endParaRPr lang="en-GB" dirty="0"/>
          </a:p>
        </p:txBody>
      </p:sp>
      <p:sp>
        <p:nvSpPr>
          <p:cNvPr id="11" name="Content Placeholder 3"/>
          <p:cNvSpPr>
            <a:spLocks noGrp="1"/>
          </p:cNvSpPr>
          <p:nvPr>
            <p:ph sz="half" idx="2"/>
          </p:nvPr>
        </p:nvSpPr>
        <p:spPr>
          <a:xfrm>
            <a:off x="4662000" y="1396800"/>
            <a:ext cx="4032000" cy="4993200"/>
          </a:xfrm>
        </p:spPr>
        <p:txBody>
          <a:bodyPr/>
          <a:lstStyle>
            <a:lvl1pPr>
              <a:defRPr b="1">
                <a:solidFill>
                  <a:schemeClr val="tx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itle Placeholder 1"/>
          <p:cNvSpPr>
            <a:spLocks noGrp="1"/>
          </p:cNvSpPr>
          <p:nvPr>
            <p:ph type="title"/>
          </p:nvPr>
        </p:nvSpPr>
        <p:spPr>
          <a:xfrm>
            <a:off x="435600" y="93132"/>
            <a:ext cx="7484536" cy="1024978"/>
          </a:xfrm>
          <a:prstGeom prst="rect">
            <a:avLst/>
          </a:prstGeom>
        </p:spPr>
        <p:txBody>
          <a:bodyPr vert="horz" lIns="0" tIns="45720" rIns="91440" bIns="45720" rtlCol="0" anchor="b" anchorCtr="0">
            <a:normAutofit/>
          </a:bodyPr>
          <a:lstStyle/>
          <a:p>
            <a:r>
              <a:rPr lang="en-US"/>
              <a:t>Click to edit Master title style</a:t>
            </a:r>
            <a:endParaRPr lang="en-GB" dirty="0"/>
          </a:p>
        </p:txBody>
      </p:sp>
    </p:spTree>
    <p:extLst>
      <p:ext uri="{BB962C8B-B14F-4D97-AF65-F5344CB8AC3E}">
        <p14:creationId xmlns:p14="http://schemas.microsoft.com/office/powerpoint/2010/main" val="3407505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our Bios">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416319E-002A-4C1A-8D8A-2CF5730FCF9C}" type="datetime1">
              <a:rPr lang="en-GB" smtClean="0"/>
              <a:t>15/01/2018</a:t>
            </a:fld>
            <a:endParaRPr lang="en-GB"/>
          </a:p>
        </p:txBody>
      </p:sp>
      <p:sp>
        <p:nvSpPr>
          <p:cNvPr id="6" name="Footer Placeholder 5"/>
          <p:cNvSpPr>
            <a:spLocks noGrp="1"/>
          </p:cNvSpPr>
          <p:nvPr>
            <p:ph type="ftr" sz="quarter" idx="11"/>
          </p:nvPr>
        </p:nvSpPr>
        <p:spPr/>
        <p:txBody>
          <a:bodyPr/>
          <a:lstStyle/>
          <a:p>
            <a:r>
              <a:rPr lang="en-GB"/>
              <a:t>© Amec Foster Wheeler 2016.</a:t>
            </a:r>
            <a:endParaRPr lang="en-CA" dirty="0"/>
          </a:p>
        </p:txBody>
      </p:sp>
      <p:sp>
        <p:nvSpPr>
          <p:cNvPr id="7" name="Slide Number Placeholder 6"/>
          <p:cNvSpPr>
            <a:spLocks noGrp="1"/>
          </p:cNvSpPr>
          <p:nvPr>
            <p:ph type="sldNum" sz="quarter" idx="12"/>
          </p:nvPr>
        </p:nvSpPr>
        <p:spPr/>
        <p:txBody>
          <a:bodyPr/>
          <a:lstStyle/>
          <a:p>
            <a:fld id="{2B94EDB2-D1AD-4CC8-9623-AFA2EAECC4EE}" type="slidenum">
              <a:rPr lang="en-GB" smtClean="0"/>
              <a:pPr/>
              <a:t>‹#›</a:t>
            </a:fld>
            <a:endParaRPr lang="en-GB"/>
          </a:p>
        </p:txBody>
      </p:sp>
      <p:sp>
        <p:nvSpPr>
          <p:cNvPr id="10" name="Picture Placeholder 9"/>
          <p:cNvSpPr>
            <a:spLocks noGrp="1"/>
          </p:cNvSpPr>
          <p:nvPr>
            <p:ph type="pic" sz="quarter" idx="13"/>
          </p:nvPr>
        </p:nvSpPr>
        <p:spPr>
          <a:xfrm>
            <a:off x="424800" y="1396800"/>
            <a:ext cx="1872000" cy="2286196"/>
          </a:xfrm>
        </p:spPr>
        <p:txBody>
          <a:bodyPr/>
          <a:lstStyle/>
          <a:p>
            <a:r>
              <a:rPr lang="en-US"/>
              <a:t>Click icon to add picture</a:t>
            </a:r>
            <a:endParaRPr lang="en-GB" dirty="0"/>
          </a:p>
        </p:txBody>
      </p:sp>
      <p:sp>
        <p:nvSpPr>
          <p:cNvPr id="8" name="Picture Placeholder 9"/>
          <p:cNvSpPr>
            <a:spLocks noGrp="1"/>
          </p:cNvSpPr>
          <p:nvPr>
            <p:ph type="pic" sz="quarter" idx="14"/>
          </p:nvPr>
        </p:nvSpPr>
        <p:spPr>
          <a:xfrm>
            <a:off x="2547000" y="1396800"/>
            <a:ext cx="1872000" cy="2286196"/>
          </a:xfrm>
        </p:spPr>
        <p:txBody>
          <a:bodyPr/>
          <a:lstStyle/>
          <a:p>
            <a:r>
              <a:rPr lang="en-US"/>
              <a:t>Click icon to add picture</a:t>
            </a:r>
            <a:endParaRPr lang="en-GB"/>
          </a:p>
        </p:txBody>
      </p:sp>
      <p:sp>
        <p:nvSpPr>
          <p:cNvPr id="9" name="Picture Placeholder 9"/>
          <p:cNvSpPr>
            <a:spLocks noGrp="1"/>
          </p:cNvSpPr>
          <p:nvPr>
            <p:ph type="pic" sz="quarter" idx="15"/>
          </p:nvPr>
        </p:nvSpPr>
        <p:spPr>
          <a:xfrm>
            <a:off x="4669200" y="1396800"/>
            <a:ext cx="1872000" cy="2286196"/>
          </a:xfrm>
        </p:spPr>
        <p:txBody>
          <a:bodyPr/>
          <a:lstStyle/>
          <a:p>
            <a:r>
              <a:rPr lang="en-US"/>
              <a:t>Click icon to add picture</a:t>
            </a:r>
            <a:endParaRPr lang="en-GB"/>
          </a:p>
        </p:txBody>
      </p:sp>
      <p:sp>
        <p:nvSpPr>
          <p:cNvPr id="11" name="Picture Placeholder 9"/>
          <p:cNvSpPr>
            <a:spLocks noGrp="1"/>
          </p:cNvSpPr>
          <p:nvPr>
            <p:ph type="pic" sz="quarter" idx="16"/>
          </p:nvPr>
        </p:nvSpPr>
        <p:spPr>
          <a:xfrm>
            <a:off x="6791400" y="1396800"/>
            <a:ext cx="1872000" cy="2286196"/>
          </a:xfrm>
        </p:spPr>
        <p:txBody>
          <a:bodyPr/>
          <a:lstStyle/>
          <a:p>
            <a:r>
              <a:rPr lang="en-US"/>
              <a:t>Click icon to add picture</a:t>
            </a:r>
            <a:endParaRPr lang="en-GB" dirty="0"/>
          </a:p>
        </p:txBody>
      </p:sp>
      <p:sp>
        <p:nvSpPr>
          <p:cNvPr id="27" name="Content Placeholder 2"/>
          <p:cNvSpPr>
            <a:spLocks noGrp="1"/>
          </p:cNvSpPr>
          <p:nvPr>
            <p:ph sz="half" idx="1"/>
          </p:nvPr>
        </p:nvSpPr>
        <p:spPr>
          <a:xfrm>
            <a:off x="424800" y="3767666"/>
            <a:ext cx="1872000" cy="2582334"/>
          </a:xfrm>
        </p:spPr>
        <p:txBody>
          <a:bodyPr lIns="0"/>
          <a:lstStyle>
            <a:lvl1pPr>
              <a:defRPr sz="1200"/>
            </a:lvl1pPr>
            <a:lvl2pPr marL="0" indent="0">
              <a:buFontTx/>
              <a:buNone/>
              <a:defRPr sz="900"/>
            </a:lvl2pPr>
            <a:lvl3pPr marL="0" indent="0">
              <a:buFontTx/>
              <a:buNone/>
              <a:defRPr sz="900"/>
            </a:lvl3pPr>
            <a:lvl4pPr marL="361950" indent="0">
              <a:buFontTx/>
              <a:buNone/>
              <a:defRPr sz="900"/>
            </a:lvl4pPr>
            <a:lvl5pPr marL="542925" indent="0">
              <a:buFontTx/>
              <a:buNone/>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8" name="Content Placeholder 2"/>
          <p:cNvSpPr>
            <a:spLocks noGrp="1"/>
          </p:cNvSpPr>
          <p:nvPr>
            <p:ph sz="half" idx="17"/>
          </p:nvPr>
        </p:nvSpPr>
        <p:spPr>
          <a:xfrm>
            <a:off x="2547000" y="3767666"/>
            <a:ext cx="1872000" cy="2582334"/>
          </a:xfrm>
        </p:spPr>
        <p:txBody>
          <a:bodyPr lIns="0"/>
          <a:lstStyle>
            <a:lvl1pPr>
              <a:defRPr sz="1200"/>
            </a:lvl1pPr>
            <a:lvl2pPr marL="0" indent="0">
              <a:buFontTx/>
              <a:buNone/>
              <a:defRPr sz="900"/>
            </a:lvl2pPr>
            <a:lvl3pPr marL="0" indent="0">
              <a:buFontTx/>
              <a:buNone/>
              <a:defRPr sz="900"/>
            </a:lvl3pPr>
            <a:lvl4pPr marL="361950" indent="0">
              <a:buFontTx/>
              <a:buNone/>
              <a:defRPr sz="900"/>
            </a:lvl4pPr>
            <a:lvl5pPr marL="542925" indent="0">
              <a:buFontTx/>
              <a:buNone/>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9" name="Content Placeholder 2"/>
          <p:cNvSpPr>
            <a:spLocks noGrp="1"/>
          </p:cNvSpPr>
          <p:nvPr>
            <p:ph sz="half" idx="18"/>
          </p:nvPr>
        </p:nvSpPr>
        <p:spPr>
          <a:xfrm>
            <a:off x="4669200" y="3767666"/>
            <a:ext cx="1872000" cy="2582334"/>
          </a:xfrm>
        </p:spPr>
        <p:txBody>
          <a:bodyPr lIns="0"/>
          <a:lstStyle>
            <a:lvl1pPr>
              <a:defRPr sz="1200"/>
            </a:lvl1pPr>
            <a:lvl2pPr marL="0" indent="0">
              <a:buFontTx/>
              <a:buNone/>
              <a:defRPr sz="900"/>
            </a:lvl2pPr>
            <a:lvl3pPr marL="0" indent="0">
              <a:buFontTx/>
              <a:buNone/>
              <a:defRPr sz="900"/>
            </a:lvl3pPr>
            <a:lvl4pPr marL="361950" indent="0">
              <a:buFontTx/>
              <a:buNone/>
              <a:defRPr sz="900"/>
            </a:lvl4pPr>
            <a:lvl5pPr marL="542925" indent="0">
              <a:buFontTx/>
              <a:buNone/>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0" name="Content Placeholder 2"/>
          <p:cNvSpPr>
            <a:spLocks noGrp="1"/>
          </p:cNvSpPr>
          <p:nvPr>
            <p:ph sz="half" idx="19"/>
          </p:nvPr>
        </p:nvSpPr>
        <p:spPr>
          <a:xfrm>
            <a:off x="6791400" y="3767666"/>
            <a:ext cx="1872000" cy="2582334"/>
          </a:xfrm>
        </p:spPr>
        <p:txBody>
          <a:bodyPr lIns="0"/>
          <a:lstStyle>
            <a:lvl1pPr>
              <a:defRPr sz="1200"/>
            </a:lvl1pPr>
            <a:lvl2pPr marL="0" indent="0">
              <a:buFontTx/>
              <a:buNone/>
              <a:defRPr sz="900"/>
            </a:lvl2pPr>
            <a:lvl3pPr marL="0" indent="0">
              <a:buFontTx/>
              <a:buNone/>
              <a:defRPr sz="900"/>
            </a:lvl3pPr>
            <a:lvl4pPr marL="361950" indent="0">
              <a:buFontTx/>
              <a:buNone/>
              <a:defRPr sz="900"/>
            </a:lvl4pPr>
            <a:lvl5pPr marL="542925" indent="0">
              <a:buFontTx/>
              <a:buNone/>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itle Placeholder 1"/>
          <p:cNvSpPr>
            <a:spLocks noGrp="1"/>
          </p:cNvSpPr>
          <p:nvPr>
            <p:ph type="title"/>
          </p:nvPr>
        </p:nvSpPr>
        <p:spPr>
          <a:xfrm>
            <a:off x="435600" y="93132"/>
            <a:ext cx="7484536" cy="1024978"/>
          </a:xfrm>
          <a:prstGeom prst="rect">
            <a:avLst/>
          </a:prstGeom>
        </p:spPr>
        <p:txBody>
          <a:bodyPr vert="horz" lIns="0" tIns="45720" rIns="91440" bIns="45720" rtlCol="0" anchor="b" anchorCtr="0">
            <a:normAutofit/>
          </a:bodyPr>
          <a:lstStyle/>
          <a:p>
            <a:r>
              <a:rPr lang="en-US"/>
              <a:t>Click to edit Master title style</a:t>
            </a:r>
            <a:endParaRPr lang="en-GB" dirty="0"/>
          </a:p>
        </p:txBody>
      </p:sp>
    </p:spTree>
    <p:extLst>
      <p:ext uri="{BB962C8B-B14F-4D97-AF65-F5344CB8AC3E}">
        <p14:creationId xmlns:p14="http://schemas.microsoft.com/office/powerpoint/2010/main" val="3311401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3C86E74-C561-491E-B238-54276EB23DB9}" type="datetime1">
              <a:rPr lang="en-GB" smtClean="0"/>
              <a:t>15/01/2018</a:t>
            </a:fld>
            <a:endParaRPr lang="en-GB"/>
          </a:p>
        </p:txBody>
      </p:sp>
      <p:sp>
        <p:nvSpPr>
          <p:cNvPr id="4" name="Footer Placeholder 3"/>
          <p:cNvSpPr>
            <a:spLocks noGrp="1"/>
          </p:cNvSpPr>
          <p:nvPr>
            <p:ph type="ftr" sz="quarter" idx="11"/>
          </p:nvPr>
        </p:nvSpPr>
        <p:spPr/>
        <p:txBody>
          <a:bodyPr/>
          <a:lstStyle/>
          <a:p>
            <a:r>
              <a:rPr lang="en-GB"/>
              <a:t>© Amec Foster Wheeler 2016.</a:t>
            </a:r>
            <a:endParaRPr lang="en-CA" dirty="0"/>
          </a:p>
        </p:txBody>
      </p:sp>
      <p:sp>
        <p:nvSpPr>
          <p:cNvPr id="5" name="Slide Number Placeholder 4"/>
          <p:cNvSpPr>
            <a:spLocks noGrp="1"/>
          </p:cNvSpPr>
          <p:nvPr>
            <p:ph type="sldNum" sz="quarter" idx="12"/>
          </p:nvPr>
        </p:nvSpPr>
        <p:spPr/>
        <p:txBody>
          <a:bodyPr/>
          <a:lstStyle/>
          <a:p>
            <a:fld id="{2B94EDB2-D1AD-4CC8-9623-AFA2EAECC4EE}" type="slidenum">
              <a:rPr lang="en-GB" smtClean="0"/>
              <a:pPr/>
              <a:t>‹#›</a:t>
            </a:fld>
            <a:endParaRPr lang="en-GB"/>
          </a:p>
        </p:txBody>
      </p:sp>
      <p:sp>
        <p:nvSpPr>
          <p:cNvPr id="6" name="Title Placeholder 1"/>
          <p:cNvSpPr>
            <a:spLocks noGrp="1"/>
          </p:cNvSpPr>
          <p:nvPr>
            <p:ph type="title"/>
          </p:nvPr>
        </p:nvSpPr>
        <p:spPr>
          <a:xfrm>
            <a:off x="435362" y="93132"/>
            <a:ext cx="7362438" cy="1024978"/>
          </a:xfrm>
          <a:prstGeom prst="rect">
            <a:avLst/>
          </a:prstGeom>
        </p:spPr>
        <p:txBody>
          <a:bodyPr vert="horz" lIns="0" tIns="45720" rIns="0" bIns="45720" rtlCol="0" anchor="b" anchorCtr="0">
            <a:normAutofit/>
          </a:bodyPr>
          <a:lstStyle>
            <a:lvl1pPr>
              <a:defRPr>
                <a:solidFill>
                  <a:srgbClr val="5F2167"/>
                </a:solidFill>
              </a:defRPr>
            </a:lvl1pPr>
          </a:lstStyle>
          <a:p>
            <a:r>
              <a:rPr lang="en-US"/>
              <a:t>Click to edit Master title style</a:t>
            </a:r>
            <a:endParaRPr lang="en-GB" dirty="0"/>
          </a:p>
        </p:txBody>
      </p:sp>
    </p:spTree>
    <p:extLst>
      <p:ext uri="{BB962C8B-B14F-4D97-AF65-F5344CB8AC3E}">
        <p14:creationId xmlns:p14="http://schemas.microsoft.com/office/powerpoint/2010/main" val="747730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ullet points with subtitle slide">
    <p:spTree>
      <p:nvGrpSpPr>
        <p:cNvPr id="1" name=""/>
        <p:cNvGrpSpPr/>
        <p:nvPr/>
      </p:nvGrpSpPr>
      <p:grpSpPr>
        <a:xfrm>
          <a:off x="0" y="0"/>
          <a:ext cx="0" cy="0"/>
          <a:chOff x="0" y="0"/>
          <a:chExt cx="0" cy="0"/>
        </a:xfrm>
      </p:grpSpPr>
      <p:sp>
        <p:nvSpPr>
          <p:cNvPr id="2" name="Title 1"/>
          <p:cNvSpPr>
            <a:spLocks noGrp="1"/>
          </p:cNvSpPr>
          <p:nvPr>
            <p:ph type="title"/>
          </p:nvPr>
        </p:nvSpPr>
        <p:spPr>
          <a:xfrm>
            <a:off x="435600" y="300994"/>
            <a:ext cx="7362000" cy="504000"/>
          </a:xfrm>
        </p:spPr>
        <p:txBody>
          <a:bodyPr/>
          <a:lstStyle/>
          <a:p>
            <a:r>
              <a:rPr lang="en-US"/>
              <a:t>Click to edit Master title style</a:t>
            </a:r>
            <a:endParaRPr lang="en-GB"/>
          </a:p>
        </p:txBody>
      </p:sp>
      <p:sp>
        <p:nvSpPr>
          <p:cNvPr id="3" name="Footer Placeholder 2"/>
          <p:cNvSpPr>
            <a:spLocks noGrp="1"/>
          </p:cNvSpPr>
          <p:nvPr>
            <p:ph type="ftr" sz="quarter" idx="10"/>
          </p:nvPr>
        </p:nvSpPr>
        <p:spPr/>
        <p:txBody>
          <a:bodyPr/>
          <a:lstStyle/>
          <a:p>
            <a:r>
              <a:rPr lang="en-GB"/>
              <a:t>© Amec Foster Wheeler 2016.</a:t>
            </a:r>
            <a:endParaRPr lang="en-CA" dirty="0"/>
          </a:p>
        </p:txBody>
      </p:sp>
      <p:sp>
        <p:nvSpPr>
          <p:cNvPr id="6" name="Text Placeholder 5"/>
          <p:cNvSpPr>
            <a:spLocks noGrp="1"/>
          </p:cNvSpPr>
          <p:nvPr>
            <p:ph type="body" sz="quarter" idx="11"/>
          </p:nvPr>
        </p:nvSpPr>
        <p:spPr>
          <a:xfrm>
            <a:off x="435600" y="810704"/>
            <a:ext cx="7362000" cy="353480"/>
          </a:xfrm>
          <a:prstGeom prst="rect">
            <a:avLst/>
          </a:prstGeom>
        </p:spPr>
        <p:txBody>
          <a:bodyPr lIns="0" rIns="0" bIns="0" anchor="b" anchorCtr="0">
            <a:normAutofit/>
          </a:bodyPr>
          <a:lstStyle>
            <a:lvl1pPr>
              <a:buFontTx/>
              <a:buNone/>
              <a:defRPr sz="2000" b="0">
                <a:solidFill>
                  <a:srgbClr val="00B0B9"/>
                </a:solidFill>
                <a:latin typeface="Arial" pitchFamily="34" charset="0"/>
                <a:cs typeface="Arial" pitchFamily="34" charset="0"/>
              </a:defRPr>
            </a:lvl1pPr>
          </a:lstStyle>
          <a:p>
            <a:pPr lvl="0"/>
            <a:r>
              <a:rPr lang="en-US"/>
              <a:t>Click to edit Master text styles</a:t>
            </a:r>
          </a:p>
        </p:txBody>
      </p:sp>
      <p:sp>
        <p:nvSpPr>
          <p:cNvPr id="7" name="Content Placeholder 8"/>
          <p:cNvSpPr>
            <a:spLocks noGrp="1"/>
          </p:cNvSpPr>
          <p:nvPr>
            <p:ph sz="quarter" idx="13" hasCustomPrompt="1"/>
          </p:nvPr>
        </p:nvSpPr>
        <p:spPr>
          <a:xfrm>
            <a:off x="435600" y="1396800"/>
            <a:ext cx="8251200" cy="4993200"/>
          </a:xfrm>
          <a:prstGeom prst="rect">
            <a:avLst/>
          </a:prstGeom>
        </p:spPr>
        <p:txBody>
          <a:bodyPr lIns="0" rIns="0"/>
          <a:lstStyle>
            <a:lvl1pPr marL="273050" indent="-273050">
              <a:buClr>
                <a:srgbClr val="5F2167"/>
              </a:buClr>
              <a:buFont typeface="Arial" pitchFamily="34" charset="0"/>
              <a:buChar char="►"/>
              <a:defRPr sz="2000" b="0" baseline="0">
                <a:solidFill>
                  <a:schemeClr val="tx1"/>
                </a:solidFill>
                <a:latin typeface="Arial" pitchFamily="34" charset="0"/>
                <a:cs typeface="Arial" pitchFamily="34" charset="0"/>
              </a:defRPr>
            </a:lvl1pPr>
            <a:lvl2pPr marL="534988" indent="-261938">
              <a:buClr>
                <a:srgbClr val="00B0B9"/>
              </a:buClr>
              <a:buFont typeface="Arial" pitchFamily="34" charset="0"/>
              <a:buChar char="►"/>
              <a:defRPr sz="1800">
                <a:solidFill>
                  <a:schemeClr val="tx1"/>
                </a:solidFill>
                <a:latin typeface="Arial" pitchFamily="34" charset="0"/>
                <a:cs typeface="Arial" pitchFamily="34" charset="0"/>
              </a:defRPr>
            </a:lvl2pPr>
            <a:lvl3pPr marL="808038" indent="-273050">
              <a:buClr>
                <a:srgbClr val="C4D600"/>
              </a:buClr>
              <a:buFont typeface="Arial" pitchFamily="34" charset="0"/>
              <a:buChar char="►"/>
              <a:defRPr sz="1600">
                <a:solidFill>
                  <a:schemeClr val="tx1"/>
                </a:solidFill>
                <a:latin typeface="Arial" pitchFamily="34" charset="0"/>
                <a:cs typeface="Arial" pitchFamily="34" charset="0"/>
              </a:defRPr>
            </a:lvl3pPr>
            <a:lvl4pPr marL="982663" indent="-174625">
              <a:buClr>
                <a:srgbClr val="888B8D"/>
              </a:buClr>
              <a:buFont typeface="Arial" pitchFamily="34" charset="0"/>
              <a:buChar char="•"/>
              <a:defRPr sz="1600">
                <a:solidFill>
                  <a:schemeClr val="tx1"/>
                </a:solidFill>
                <a:latin typeface="Arial" pitchFamily="34" charset="0"/>
                <a:cs typeface="Arial" pitchFamily="34" charset="0"/>
              </a:defRPr>
            </a:lvl4pPr>
          </a:lstStyle>
          <a:p>
            <a:pPr lvl="0"/>
            <a:r>
              <a:rPr lang="en-US" dirty="0"/>
              <a:t>Click to add bullet points</a:t>
            </a:r>
          </a:p>
          <a:p>
            <a:pPr lvl="1"/>
            <a:r>
              <a:rPr lang="en-US" dirty="0"/>
              <a:t>Second level</a:t>
            </a:r>
          </a:p>
          <a:p>
            <a:pPr lvl="2"/>
            <a:r>
              <a:rPr lang="en-US" dirty="0"/>
              <a:t>Third level</a:t>
            </a:r>
          </a:p>
          <a:p>
            <a:pPr lvl="3"/>
            <a:r>
              <a:rPr lang="en-US" dirty="0"/>
              <a:t>Fourth level</a:t>
            </a:r>
          </a:p>
        </p:txBody>
      </p:sp>
      <p:sp>
        <p:nvSpPr>
          <p:cNvPr id="8" name="Date Placeholder 2"/>
          <p:cNvSpPr>
            <a:spLocks noGrp="1"/>
          </p:cNvSpPr>
          <p:nvPr>
            <p:ph type="dt" sz="half" idx="14"/>
          </p:nvPr>
        </p:nvSpPr>
        <p:spPr>
          <a:xfrm>
            <a:off x="6813551" y="6530979"/>
            <a:ext cx="2057400" cy="225426"/>
          </a:xfrm>
        </p:spPr>
        <p:txBody>
          <a:bodyPr/>
          <a:lstStyle/>
          <a:p>
            <a:fld id="{C9403B13-7F05-4A1D-B5E6-935B4BFA64A6}" type="datetime1">
              <a:rPr lang="en-GB" smtClean="0"/>
              <a:t>15/01/2018</a:t>
            </a:fld>
            <a:endParaRPr lang="en-GB" dirty="0"/>
          </a:p>
        </p:txBody>
      </p:sp>
      <p:sp>
        <p:nvSpPr>
          <p:cNvPr id="9" name="Slide Number Placeholder 4"/>
          <p:cNvSpPr>
            <a:spLocks noGrp="1"/>
          </p:cNvSpPr>
          <p:nvPr>
            <p:ph type="sldNum" sz="quarter" idx="12"/>
          </p:nvPr>
        </p:nvSpPr>
        <p:spPr>
          <a:xfrm>
            <a:off x="330198" y="6530979"/>
            <a:ext cx="668865" cy="225426"/>
          </a:xfrm>
        </p:spPr>
        <p:txBody>
          <a:bodyPr/>
          <a:lstStyle/>
          <a:p>
            <a:fld id="{2B94EDB2-D1AD-4CC8-9623-AFA2EAECC4EE}" type="slidenum">
              <a:rPr lang="en-GB" smtClean="0"/>
              <a:pPr/>
              <a:t>‹#›</a:t>
            </a:fld>
            <a:endParaRPr lang="en-GB" dirty="0"/>
          </a:p>
        </p:txBody>
      </p:sp>
    </p:spTree>
    <p:extLst>
      <p:ext uri="{BB962C8B-B14F-4D97-AF65-F5344CB8AC3E}">
        <p14:creationId xmlns:p14="http://schemas.microsoft.com/office/powerpoint/2010/main" val="802432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lvl1pPr>
          </a:lstStyle>
          <a:p>
            <a:fld id="{19BF9707-126B-4905-B024-C55801C84AB2}" type="slidenum">
              <a:rPr lang="en-US"/>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ullet points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0D89E40-9177-4E03-A946-BDFA81B34FCE}" type="datetime1">
              <a:rPr lang="en-GB" smtClean="0"/>
              <a:t>15/01/2018</a:t>
            </a:fld>
            <a:endParaRPr lang="en-GB" dirty="0"/>
          </a:p>
        </p:txBody>
      </p:sp>
      <p:sp>
        <p:nvSpPr>
          <p:cNvPr id="4" name="Footer Placeholder 3"/>
          <p:cNvSpPr>
            <a:spLocks noGrp="1"/>
          </p:cNvSpPr>
          <p:nvPr>
            <p:ph type="ftr" sz="quarter" idx="11"/>
          </p:nvPr>
        </p:nvSpPr>
        <p:spPr/>
        <p:txBody>
          <a:bodyPr/>
          <a:lstStyle/>
          <a:p>
            <a:r>
              <a:rPr lang="en-GB"/>
              <a:t>© Amec Foster Wheeler 2016.</a:t>
            </a:r>
            <a:endParaRPr lang="en-CA" dirty="0"/>
          </a:p>
        </p:txBody>
      </p:sp>
      <p:sp>
        <p:nvSpPr>
          <p:cNvPr id="5" name="Slide Number Placeholder 4"/>
          <p:cNvSpPr>
            <a:spLocks noGrp="1"/>
          </p:cNvSpPr>
          <p:nvPr>
            <p:ph type="sldNum" sz="quarter" idx="12"/>
          </p:nvPr>
        </p:nvSpPr>
        <p:spPr/>
        <p:txBody>
          <a:bodyPr/>
          <a:lstStyle/>
          <a:p>
            <a:fld id="{2B94EDB2-D1AD-4CC8-9623-AFA2EAECC4EE}" type="slidenum">
              <a:rPr lang="en-GB" smtClean="0"/>
              <a:pPr/>
              <a:t>‹#›</a:t>
            </a:fld>
            <a:endParaRPr lang="en-GB" dirty="0"/>
          </a:p>
        </p:txBody>
      </p:sp>
      <p:sp>
        <p:nvSpPr>
          <p:cNvPr id="10" name="Content Placeholder 8"/>
          <p:cNvSpPr>
            <a:spLocks noGrp="1"/>
          </p:cNvSpPr>
          <p:nvPr>
            <p:ph sz="quarter" idx="13" hasCustomPrompt="1"/>
          </p:nvPr>
        </p:nvSpPr>
        <p:spPr>
          <a:xfrm>
            <a:off x="435600" y="1396800"/>
            <a:ext cx="8251200" cy="4993200"/>
          </a:xfrm>
          <a:prstGeom prst="rect">
            <a:avLst/>
          </a:prstGeom>
        </p:spPr>
        <p:txBody>
          <a:bodyPr lIns="0" rIns="0"/>
          <a:lstStyle>
            <a:lvl1pPr marL="273050" indent="-273050">
              <a:buClr>
                <a:srgbClr val="5F2167"/>
              </a:buClr>
              <a:buFont typeface="Arial" pitchFamily="34" charset="0"/>
              <a:buChar char="►"/>
              <a:defRPr sz="2000" b="0" baseline="0">
                <a:solidFill>
                  <a:schemeClr val="tx1"/>
                </a:solidFill>
                <a:latin typeface="Arial" pitchFamily="34" charset="0"/>
                <a:cs typeface="Arial" pitchFamily="34" charset="0"/>
              </a:defRPr>
            </a:lvl1pPr>
            <a:lvl2pPr marL="534988" indent="-261938">
              <a:buClr>
                <a:srgbClr val="00B0B9"/>
              </a:buClr>
              <a:buFont typeface="Arial" pitchFamily="34" charset="0"/>
              <a:buChar char="►"/>
              <a:defRPr sz="1800">
                <a:solidFill>
                  <a:schemeClr val="tx1"/>
                </a:solidFill>
                <a:latin typeface="Arial" pitchFamily="34" charset="0"/>
                <a:cs typeface="Arial" pitchFamily="34" charset="0"/>
              </a:defRPr>
            </a:lvl2pPr>
            <a:lvl3pPr marL="808038" indent="-273050">
              <a:buClr>
                <a:srgbClr val="C4D600"/>
              </a:buClr>
              <a:buFont typeface="Arial" pitchFamily="34" charset="0"/>
              <a:buChar char="►"/>
              <a:defRPr sz="1600">
                <a:solidFill>
                  <a:schemeClr val="tx1"/>
                </a:solidFill>
                <a:latin typeface="Arial" pitchFamily="34" charset="0"/>
                <a:cs typeface="Arial" pitchFamily="34" charset="0"/>
              </a:defRPr>
            </a:lvl3pPr>
            <a:lvl4pPr marL="982663" indent="-174625">
              <a:buClr>
                <a:srgbClr val="888B8D"/>
              </a:buClr>
              <a:buFont typeface="Arial" pitchFamily="34" charset="0"/>
              <a:buChar char="•"/>
              <a:defRPr sz="1600">
                <a:solidFill>
                  <a:schemeClr val="tx1"/>
                </a:solidFill>
                <a:latin typeface="Arial" pitchFamily="34" charset="0"/>
                <a:cs typeface="Arial" pitchFamily="34" charset="0"/>
              </a:defRPr>
            </a:lvl4pPr>
          </a:lstStyle>
          <a:p>
            <a:pPr lvl="0"/>
            <a:r>
              <a:rPr lang="en-US" dirty="0"/>
              <a:t>Click to add bullet points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351366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fld id="{825120D9-61F1-42F2-8D8E-4F655175A6F8}" type="slidenum">
              <a:rPr lang="en-US"/>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9C445313-CC83-4504-93DA-BBEC7E835DA0}" type="slidenum">
              <a:rPr lang="en-US"/>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5B8FEEE0-7A08-4071-B5B8-350C978D59DA}" type="slidenum">
              <a:rPr lang="en-US"/>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F5FC1934-DC50-417B-8BF8-32BF59F432E2}" type="slidenum">
              <a:rPr lang="en-US"/>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4CA555B-53EE-4087-8E31-619DB394EBFC}" type="datetimeFigureOut">
              <a:rPr lang="en-US" smtClean="0"/>
              <a:pPr/>
              <a:t>1/15/2018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A3C1C11C-C8F8-4718-8E74-BA1491E3A5B2}" type="slidenum">
              <a:rPr lang="en-US" smtClean="0"/>
              <a:pPr/>
              <a:t>‹#›</a:t>
            </a:fld>
            <a:endParaRPr lang="en-US" dirty="0"/>
          </a:p>
        </p:txBody>
      </p:sp>
    </p:spTree>
    <p:extLst>
      <p:ext uri="{BB962C8B-B14F-4D97-AF65-F5344CB8AC3E}">
        <p14:creationId xmlns:p14="http://schemas.microsoft.com/office/powerpoint/2010/main" val="2336961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theme" Target="../theme/theme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1" cstate="print"/>
          <a:srcRect/>
          <a:tile tx="0" ty="0" sx="100000" sy="100000" flip="none" algn="tl"/>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75" name="Rectangle 3"/>
          <p:cNvSpPr>
            <a:spLocks noGrp="1" noChangeArrowheads="1"/>
          </p:cNvSpPr>
          <p:nvPr>
            <p:ph type="body" idx="1"/>
          </p:nvPr>
        </p:nvSpPr>
        <p:spPr bwMode="auto">
          <a:xfrm>
            <a:off x="457200" y="1600200"/>
            <a:ext cx="8229600" cy="3886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 Second level</a:t>
            </a:r>
          </a:p>
          <a:p>
            <a:pPr lvl="2"/>
            <a:r>
              <a:rPr lang="en-US" dirty="0"/>
              <a:t>Third level</a:t>
            </a:r>
          </a:p>
          <a:p>
            <a:pPr lvl="3"/>
            <a:r>
              <a:rPr lang="en-US" dirty="0"/>
              <a:t>Fourth level</a:t>
            </a:r>
          </a:p>
          <a:p>
            <a:pPr lvl="4"/>
            <a:r>
              <a:rPr lang="en-US" dirty="0"/>
              <a:t>Fifth level</a:t>
            </a:r>
          </a:p>
        </p:txBody>
      </p:sp>
      <p:sp>
        <p:nvSpPr>
          <p:cNvPr id="3078" name="Rectangle 6"/>
          <p:cNvSpPr>
            <a:spLocks noGrp="1" noChangeArrowheads="1"/>
          </p:cNvSpPr>
          <p:nvPr>
            <p:ph type="sldNum" sz="quarter" idx="4"/>
          </p:nvPr>
        </p:nvSpPr>
        <p:spPr bwMode="auto">
          <a:xfrm>
            <a:off x="0" y="6553200"/>
            <a:ext cx="9144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fld id="{F8988399-E04C-4A3C-828A-9E368179D8A2}" type="slidenum">
              <a:rPr lang="en-US" smtClean="0"/>
              <a:pPr/>
              <a:t>‹#›</a:t>
            </a:fld>
            <a:endParaRPr lang="en-US" dirty="0"/>
          </a:p>
        </p:txBody>
      </p:sp>
      <p:sp>
        <p:nvSpPr>
          <p:cNvPr id="5" name="Line 10"/>
          <p:cNvSpPr>
            <a:spLocks noChangeShapeType="1"/>
          </p:cNvSpPr>
          <p:nvPr userDrawn="1"/>
        </p:nvSpPr>
        <p:spPr bwMode="auto">
          <a:xfrm flipH="1">
            <a:off x="427383" y="6324600"/>
            <a:ext cx="8321040" cy="0"/>
          </a:xfrm>
          <a:prstGeom prst="line">
            <a:avLst/>
          </a:prstGeom>
          <a:noFill/>
          <a:ln w="9525">
            <a:solidFill>
              <a:schemeClr val="tx1"/>
            </a:solidFill>
            <a:round/>
            <a:headEnd/>
            <a:tailEnd/>
          </a:ln>
          <a:effectLst/>
        </p:spPr>
        <p:txBody>
          <a:bodyPr/>
          <a:lstStyle/>
          <a:p>
            <a:endParaRPr lang="en-US" dirty="0"/>
          </a:p>
        </p:txBody>
      </p:sp>
      <p:sp>
        <p:nvSpPr>
          <p:cNvPr id="7" name="TextBox 6"/>
          <p:cNvSpPr txBox="1"/>
          <p:nvPr userDrawn="1"/>
        </p:nvSpPr>
        <p:spPr>
          <a:xfrm>
            <a:off x="5308344" y="6324600"/>
            <a:ext cx="3505200" cy="276999"/>
          </a:xfrm>
          <a:prstGeom prst="rect">
            <a:avLst/>
          </a:prstGeom>
          <a:noFill/>
        </p:spPr>
        <p:txBody>
          <a:bodyPr wrap="square" rtlCol="0">
            <a:spAutoFit/>
          </a:bodyPr>
          <a:lstStyle/>
          <a:p>
            <a:pPr algn="r"/>
            <a:r>
              <a:rPr lang="en-US" sz="1200" b="1" i="1" spc="0" dirty="0">
                <a:solidFill>
                  <a:schemeClr val="tx1"/>
                </a:solidFill>
              </a:rPr>
              <a:t>Innovative solutions </a:t>
            </a:r>
            <a:r>
              <a:rPr lang="en-US" sz="1200" b="1" i="1" spc="0" baseline="0" dirty="0">
                <a:solidFill>
                  <a:schemeClr val="tx1"/>
                </a:solidFill>
              </a:rPr>
              <a:t>for a safer, better world</a:t>
            </a:r>
          </a:p>
        </p:txBody>
      </p:sp>
      <p:sp>
        <p:nvSpPr>
          <p:cNvPr id="9" name="Text Box 9"/>
          <p:cNvSpPr txBox="1">
            <a:spLocks noChangeArrowheads="1"/>
          </p:cNvSpPr>
          <p:nvPr userDrawn="1"/>
        </p:nvSpPr>
        <p:spPr bwMode="auto">
          <a:xfrm>
            <a:off x="381000" y="6356499"/>
            <a:ext cx="1905000" cy="253916"/>
          </a:xfrm>
          <a:prstGeom prst="rect">
            <a:avLst/>
          </a:prstGeom>
          <a:noFill/>
          <a:ln w="9525">
            <a:noFill/>
            <a:miter lim="800000"/>
            <a:headEnd/>
            <a:tailEnd/>
          </a:ln>
          <a:effectLst/>
        </p:spPr>
        <p:txBody>
          <a:bodyPr wrap="square">
            <a:spAutoFit/>
          </a:bodyPr>
          <a:lstStyle/>
          <a:p>
            <a:r>
              <a:rPr lang="en-US" sz="1050" b="1" dirty="0">
                <a:solidFill>
                  <a:schemeClr val="tx1">
                    <a:lumMod val="50000"/>
                    <a:lumOff val="50000"/>
                  </a:schemeClr>
                </a:solidFill>
              </a:rPr>
              <a:t>BUILDING STRONG</a:t>
            </a:r>
            <a:r>
              <a:rPr lang="en-US" sz="1050" b="1" baseline="-25000" dirty="0">
                <a:solidFill>
                  <a:schemeClr val="tx1">
                    <a:lumMod val="50000"/>
                    <a:lumOff val="50000"/>
                  </a:schemeClr>
                </a:solidFill>
              </a:rPr>
              <a:t>®</a:t>
            </a:r>
          </a:p>
        </p:txBody>
      </p:sp>
      <p:pic>
        <p:nvPicPr>
          <p:cNvPr id="2" name="Picture 1" descr="usace-castle-for-PPT.png"/>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066800" y="5715000"/>
            <a:ext cx="533400" cy="396744"/>
          </a:xfrm>
          <a:prstGeom prst="rect">
            <a:avLst/>
          </a:prstGeom>
        </p:spPr>
      </p:pic>
      <p:pic>
        <p:nvPicPr>
          <p:cNvPr id="3" name="Picture 2" descr="logo-color-nothing.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315200" y="5867400"/>
            <a:ext cx="1434844" cy="344613"/>
          </a:xfrm>
          <a:prstGeom prst="rect">
            <a:avLst/>
          </a:prstGeom>
        </p:spPr>
      </p:pic>
      <p:pic>
        <p:nvPicPr>
          <p:cNvPr id="10" name="Picture 9" descr="ARMY logo.png"/>
          <p:cNvPicPr>
            <a:picLocks noChangeAspect="1"/>
          </p:cNvPicPr>
          <p:nvPr userDrawn="1"/>
        </p:nvPicPr>
        <p:blipFill>
          <a:blip r:embed="rId14"/>
          <a:stretch>
            <a:fillRect/>
          </a:stretch>
        </p:blipFill>
        <p:spPr>
          <a:xfrm>
            <a:off x="381000" y="5715000"/>
            <a:ext cx="533400" cy="5334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67" r:id="rId6"/>
    <p:sldLayoutId id="2147483668" r:id="rId7"/>
    <p:sldLayoutId id="2147483669" r:id="rId8"/>
    <p:sldLayoutId id="2147483682" r:id="rId9"/>
  </p:sldLayoutIdLst>
  <p:txStyles>
    <p:titleStyle>
      <a:lvl1pPr algn="ctr" rtl="0" fontAlgn="base">
        <a:spcBef>
          <a:spcPct val="0"/>
        </a:spcBef>
        <a:spcAft>
          <a:spcPct val="0"/>
        </a:spcAft>
        <a:defRPr sz="3600" b="1">
          <a:solidFill>
            <a:srgbClr val="033C61"/>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Font typeface="Wingdings" pitchFamily="2" charset="2"/>
        <a:buChar char="§"/>
        <a:defRPr sz="2800">
          <a:solidFill>
            <a:schemeClr val="tx1"/>
          </a:solidFill>
          <a:latin typeface="+mn-lt"/>
          <a:ea typeface="+mn-ea"/>
          <a:cs typeface="+mn-cs"/>
        </a:defRPr>
      </a:lvl1pPr>
      <a:lvl2pPr marL="742950" indent="-285750" algn="l" rtl="0" fontAlgn="base">
        <a:spcBef>
          <a:spcPct val="20000"/>
        </a:spcBef>
        <a:spcAft>
          <a:spcPct val="0"/>
        </a:spcAft>
        <a:buSzPct val="75000"/>
        <a:buFont typeface="Arial" charset="0"/>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SzPct val="75000"/>
        <a:buFont typeface="Wingdings 3" pitchFamily="18" charset="2"/>
        <a:buChar char="w"/>
        <a:defRPr sz="1800">
          <a:solidFill>
            <a:schemeClr val="tx1"/>
          </a:solidFill>
          <a:latin typeface="+mn-lt"/>
        </a:defRPr>
      </a:lvl4pPr>
      <a:lvl5pPr marL="2057400" indent="-228600" algn="l" rtl="0" fontAlgn="base">
        <a:spcBef>
          <a:spcPct val="20000"/>
        </a:spcBef>
        <a:spcAft>
          <a:spcPct val="0"/>
        </a:spcAft>
        <a:buSzPct val="5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SzPct val="5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SzPct val="5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SzPct val="5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SzPct val="5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88888D-993F-44D1-BA43-C8D308276CE3}" type="datetimeFigureOut">
              <a:rPr lang="en-US" smtClean="0"/>
              <a:pPr/>
              <a:t>1/15/2018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DEAFAA-A90C-4D31-9752-2ED09D97C63A}"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5362" y="93132"/>
            <a:ext cx="7362438" cy="1024978"/>
          </a:xfrm>
          <a:prstGeom prst="rect">
            <a:avLst/>
          </a:prstGeom>
        </p:spPr>
        <p:txBody>
          <a:bodyPr vert="horz" lIns="0" tIns="45720" rIns="0" bIns="45720" rtlCol="0" anchor="b" anchorCtr="0">
            <a:normAutofit/>
          </a:bodyPr>
          <a:lstStyle/>
          <a:p>
            <a:r>
              <a:rPr lang="en-US"/>
              <a:t>Click to edit Master title style</a:t>
            </a:r>
            <a:endParaRPr lang="en-GB" dirty="0"/>
          </a:p>
        </p:txBody>
      </p:sp>
      <p:sp>
        <p:nvSpPr>
          <p:cNvPr id="3" name="Text Placeholder 2"/>
          <p:cNvSpPr>
            <a:spLocks noGrp="1"/>
          </p:cNvSpPr>
          <p:nvPr>
            <p:ph type="body" idx="1"/>
          </p:nvPr>
        </p:nvSpPr>
        <p:spPr>
          <a:xfrm>
            <a:off x="435362" y="1397001"/>
            <a:ext cx="7362438" cy="4993606"/>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6813551" y="6530979"/>
            <a:ext cx="2057400" cy="225426"/>
          </a:xfrm>
          <a:prstGeom prst="rect">
            <a:avLst/>
          </a:prstGeom>
        </p:spPr>
        <p:txBody>
          <a:bodyPr vert="horz" lIns="91440" tIns="45720" rIns="91440" bIns="45720" rtlCol="0" anchor="ctr"/>
          <a:lstStyle>
            <a:lvl1pPr algn="r">
              <a:defRPr sz="900">
                <a:solidFill>
                  <a:schemeClr val="tx1"/>
                </a:solidFill>
              </a:defRPr>
            </a:lvl1pPr>
          </a:lstStyle>
          <a:p>
            <a:fld id="{35871C94-B028-4572-842E-612ECC3AC047}" type="datetime1">
              <a:rPr lang="en-GB" smtClean="0"/>
              <a:t>15/01/2018</a:t>
            </a:fld>
            <a:endParaRPr lang="en-GB" dirty="0"/>
          </a:p>
        </p:txBody>
      </p:sp>
      <p:sp>
        <p:nvSpPr>
          <p:cNvPr id="5" name="Footer Placeholder 4"/>
          <p:cNvSpPr>
            <a:spLocks noGrp="1"/>
          </p:cNvSpPr>
          <p:nvPr>
            <p:ph type="ftr" sz="quarter" idx="3"/>
          </p:nvPr>
        </p:nvSpPr>
        <p:spPr>
          <a:xfrm>
            <a:off x="999063" y="6530979"/>
            <a:ext cx="5814488" cy="225426"/>
          </a:xfrm>
          <a:prstGeom prst="rect">
            <a:avLst/>
          </a:prstGeom>
        </p:spPr>
        <p:txBody>
          <a:bodyPr vert="horz" lIns="91440" tIns="45720" rIns="91440" bIns="45720" rtlCol="0" anchor="ctr"/>
          <a:lstStyle>
            <a:lvl1pPr algn="l">
              <a:defRPr sz="900">
                <a:solidFill>
                  <a:schemeClr val="tx1"/>
                </a:solidFill>
              </a:defRPr>
            </a:lvl1pPr>
          </a:lstStyle>
          <a:p>
            <a:r>
              <a:rPr lang="en-GB"/>
              <a:t>© Amec Foster Wheeler 2016.</a:t>
            </a:r>
            <a:endParaRPr lang="en-CA" dirty="0"/>
          </a:p>
        </p:txBody>
      </p:sp>
      <p:sp>
        <p:nvSpPr>
          <p:cNvPr id="6" name="Slide Number Placeholder 5"/>
          <p:cNvSpPr>
            <a:spLocks noGrp="1"/>
          </p:cNvSpPr>
          <p:nvPr>
            <p:ph type="sldNum" sz="quarter" idx="4"/>
          </p:nvPr>
        </p:nvSpPr>
        <p:spPr>
          <a:xfrm>
            <a:off x="330198" y="6530979"/>
            <a:ext cx="668865" cy="225426"/>
          </a:xfrm>
          <a:prstGeom prst="rect">
            <a:avLst/>
          </a:prstGeom>
        </p:spPr>
        <p:txBody>
          <a:bodyPr vert="horz" lIns="91440" tIns="45720" rIns="91440" bIns="45720" rtlCol="0" anchor="ctr"/>
          <a:lstStyle>
            <a:lvl1pPr algn="l">
              <a:defRPr sz="900">
                <a:solidFill>
                  <a:schemeClr val="tx1"/>
                </a:solidFill>
              </a:defRPr>
            </a:lvl1pPr>
          </a:lstStyle>
          <a:p>
            <a:fld id="{2B94EDB2-D1AD-4CC8-9623-AFA2EAECC4EE}" type="slidenum">
              <a:rPr lang="en-GB" smtClean="0"/>
              <a:pPr/>
              <a:t>‹#›</a:t>
            </a:fld>
            <a:endParaRPr lang="en-GB" dirty="0"/>
          </a:p>
        </p:txBody>
      </p:sp>
      <p:cxnSp>
        <p:nvCxnSpPr>
          <p:cNvPr id="8" name="Straight Connector 7"/>
          <p:cNvCxnSpPr/>
          <p:nvPr/>
        </p:nvCxnSpPr>
        <p:spPr>
          <a:xfrm flipV="1">
            <a:off x="435362" y="1193753"/>
            <a:ext cx="8272800" cy="1191"/>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435362" y="6468505"/>
            <a:ext cx="8272800" cy="1191"/>
          </a:xfrm>
          <a:prstGeom prst="line">
            <a:avLst/>
          </a:prstGeom>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069543" y="155378"/>
            <a:ext cx="875237" cy="900485"/>
          </a:xfrm>
          <a:prstGeom prst="rect">
            <a:avLst/>
          </a:prstGeom>
        </p:spPr>
      </p:pic>
    </p:spTree>
    <p:extLst>
      <p:ext uri="{BB962C8B-B14F-4D97-AF65-F5344CB8AC3E}">
        <p14:creationId xmlns:p14="http://schemas.microsoft.com/office/powerpoint/2010/main" val="64461097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685800" rtl="0" eaLnBrk="1" latinLnBrk="0" hangingPunct="1">
        <a:lnSpc>
          <a:spcPct val="90000"/>
        </a:lnSpc>
        <a:spcBef>
          <a:spcPct val="0"/>
        </a:spcBef>
        <a:buNone/>
        <a:defRPr sz="2800" kern="1200">
          <a:solidFill>
            <a:schemeClr val="tx2"/>
          </a:solidFill>
          <a:latin typeface="+mj-lt"/>
          <a:ea typeface="+mj-ea"/>
          <a:cs typeface="+mj-cs"/>
        </a:defRPr>
      </a:lvl1pPr>
    </p:titleStyle>
    <p:bodyStyle>
      <a:lvl1pPr marL="0" indent="0" algn="l" defTabSz="685800" rtl="0" eaLnBrk="1" latinLnBrk="0" hangingPunct="1">
        <a:lnSpc>
          <a:spcPct val="100000"/>
        </a:lnSpc>
        <a:spcBef>
          <a:spcPts val="0"/>
        </a:spcBef>
        <a:spcAft>
          <a:spcPts val="600"/>
        </a:spcAft>
        <a:buClr>
          <a:schemeClr val="accent2"/>
        </a:buClr>
        <a:buFontTx/>
        <a:buNone/>
        <a:defRPr sz="2000" b="1" kern="1200">
          <a:solidFill>
            <a:schemeClr val="tx2"/>
          </a:solidFill>
          <a:latin typeface="+mn-lt"/>
          <a:ea typeface="+mn-ea"/>
          <a:cs typeface="+mn-cs"/>
        </a:defRPr>
      </a:lvl1pPr>
      <a:lvl2pPr marL="266700" indent="-266700" algn="l" defTabSz="685800" rtl="0" eaLnBrk="1" latinLnBrk="0" hangingPunct="1">
        <a:lnSpc>
          <a:spcPct val="100000"/>
        </a:lnSpc>
        <a:spcBef>
          <a:spcPts val="0"/>
        </a:spcBef>
        <a:spcAft>
          <a:spcPts val="600"/>
        </a:spcAft>
        <a:buClr>
          <a:schemeClr val="tx2"/>
        </a:buClr>
        <a:buSzPct val="80000"/>
        <a:buFont typeface="Arial" panose="020B0604020202020204" pitchFamily="34" charset="0"/>
        <a:buChar char="►"/>
        <a:defRPr sz="2000" kern="1200">
          <a:solidFill>
            <a:schemeClr val="tx1"/>
          </a:solidFill>
          <a:latin typeface="+mn-lt"/>
          <a:ea typeface="+mn-ea"/>
          <a:cs typeface="+mn-cs"/>
        </a:defRPr>
      </a:lvl2pPr>
      <a:lvl3pPr marL="542925" indent="-276225" algn="l" defTabSz="685800" rtl="0" eaLnBrk="1" latinLnBrk="0" hangingPunct="1">
        <a:lnSpc>
          <a:spcPct val="100000"/>
        </a:lnSpc>
        <a:spcBef>
          <a:spcPts val="0"/>
        </a:spcBef>
        <a:spcAft>
          <a:spcPts val="600"/>
        </a:spcAft>
        <a:buClr>
          <a:schemeClr val="accent3"/>
        </a:buClr>
        <a:buSzPct val="80000"/>
        <a:buFont typeface="Arial" panose="020B0604020202020204" pitchFamily="34" charset="0"/>
        <a:buChar char="►"/>
        <a:defRPr sz="1800" kern="1200">
          <a:solidFill>
            <a:schemeClr val="tx1"/>
          </a:solidFill>
          <a:latin typeface="+mn-lt"/>
          <a:ea typeface="+mn-ea"/>
          <a:cs typeface="+mn-cs"/>
        </a:defRPr>
      </a:lvl3pPr>
      <a:lvl4pPr marL="809625" indent="-266700" algn="l" defTabSz="685800" rtl="0" eaLnBrk="1" latinLnBrk="0" hangingPunct="1">
        <a:lnSpc>
          <a:spcPct val="100000"/>
        </a:lnSpc>
        <a:spcBef>
          <a:spcPts val="0"/>
        </a:spcBef>
        <a:spcAft>
          <a:spcPts val="600"/>
        </a:spcAft>
        <a:buClr>
          <a:schemeClr val="bg2"/>
        </a:buClr>
        <a:buSzPct val="80000"/>
        <a:buFont typeface="Arial" panose="020B0604020202020204" pitchFamily="34" charset="0"/>
        <a:buChar char="►"/>
        <a:defRPr sz="1600" kern="1200">
          <a:solidFill>
            <a:schemeClr val="tx1"/>
          </a:solidFill>
          <a:latin typeface="+mn-lt"/>
          <a:ea typeface="+mn-ea"/>
          <a:cs typeface="+mn-cs"/>
        </a:defRPr>
      </a:lvl4pPr>
      <a:lvl5pPr marL="809625" indent="-266700" algn="l" defTabSz="685800" rtl="0" eaLnBrk="1" latinLnBrk="0" hangingPunct="1">
        <a:lnSpc>
          <a:spcPct val="100000"/>
        </a:lnSpc>
        <a:spcBef>
          <a:spcPts val="0"/>
        </a:spcBef>
        <a:spcAft>
          <a:spcPts val="600"/>
        </a:spcAft>
        <a:buClr>
          <a:schemeClr val="bg2"/>
        </a:buClr>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CRREL RAB Meeting</a:t>
            </a:r>
          </a:p>
        </p:txBody>
      </p:sp>
      <p:sp>
        <p:nvSpPr>
          <p:cNvPr id="3" name="Subtitle 2"/>
          <p:cNvSpPr>
            <a:spLocks noGrp="1"/>
          </p:cNvSpPr>
          <p:nvPr>
            <p:ph type="subTitle" idx="1"/>
          </p:nvPr>
        </p:nvSpPr>
        <p:spPr/>
        <p:txBody>
          <a:bodyPr/>
          <a:lstStyle/>
          <a:p>
            <a:r>
              <a:rPr lang="en-US" dirty="0">
                <a:solidFill>
                  <a:schemeClr val="tx1">
                    <a:lumMod val="75000"/>
                    <a:lumOff val="25000"/>
                  </a:schemeClr>
                </a:solidFill>
              </a:rPr>
              <a:t>January 17, 2018</a:t>
            </a:r>
          </a:p>
        </p:txBody>
      </p:sp>
    </p:spTree>
    <p:extLst>
      <p:ext uri="{BB962C8B-B14F-4D97-AF65-F5344CB8AC3E}">
        <p14:creationId xmlns:p14="http://schemas.microsoft.com/office/powerpoint/2010/main" val="13370949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ltLang="en-US" sz="3200" dirty="0">
                <a:latin typeface="Arial" panose="020B0604020202020204" pitchFamily="34" charset="0"/>
              </a:rPr>
              <a:t>Smoke Test Objectives</a:t>
            </a:r>
          </a:p>
        </p:txBody>
      </p:sp>
      <p:sp>
        <p:nvSpPr>
          <p:cNvPr id="2" name="Content Placeholder 1"/>
          <p:cNvSpPr>
            <a:spLocks noGrp="1"/>
          </p:cNvSpPr>
          <p:nvPr>
            <p:ph idx="1"/>
          </p:nvPr>
        </p:nvSpPr>
        <p:spPr>
          <a:xfrm>
            <a:off x="381000" y="1439409"/>
            <a:ext cx="3276600" cy="3886200"/>
          </a:xfrm>
        </p:spPr>
        <p:txBody>
          <a:bodyPr/>
          <a:lstStyle/>
          <a:p>
            <a:r>
              <a:rPr lang="en-US" sz="2000" dirty="0"/>
              <a:t>Smoke an indicator of vapor intrusion pathways</a:t>
            </a:r>
          </a:p>
          <a:p>
            <a:r>
              <a:rPr lang="en-US" sz="2000" dirty="0"/>
              <a:t>Evaluate leakage from each sewer into Main Lab</a:t>
            </a:r>
          </a:p>
          <a:p>
            <a:r>
              <a:rPr lang="en-US" sz="2000" dirty="0"/>
              <a:t>Locate specific points of leakage</a:t>
            </a:r>
          </a:p>
          <a:p>
            <a:r>
              <a:rPr lang="en-US" sz="2000" dirty="0"/>
              <a:t>Evaluate if leakage contributes to elevated TCE concentration above the 2</a:t>
            </a:r>
            <a:r>
              <a:rPr lang="en-US" sz="2000" baseline="30000" dirty="0"/>
              <a:t>nd</a:t>
            </a:r>
            <a:r>
              <a:rPr lang="en-US" sz="2000" dirty="0"/>
              <a:t> floor ceiling</a:t>
            </a:r>
          </a:p>
          <a:p>
            <a:endParaRPr lang="en-US" sz="2400" dirty="0"/>
          </a:p>
          <a:p>
            <a:endParaRPr lang="en-US" dirty="0"/>
          </a:p>
          <a:p>
            <a:endParaRPr lang="en-US" dirty="0"/>
          </a:p>
        </p:txBody>
      </p:sp>
      <p:pic>
        <p:nvPicPr>
          <p:cNvPr id="4" name="Picture 3">
            <a:extLst>
              <a:ext uri="{FF2B5EF4-FFF2-40B4-BE49-F238E27FC236}">
                <a16:creationId xmlns:a16="http://schemas.microsoft.com/office/drawing/2014/main" id="{546CCCCC-4EE8-40B0-B340-26FF9CE1C067}"/>
              </a:ext>
            </a:extLst>
          </p:cNvPr>
          <p:cNvPicPr>
            <a:picLocks noChangeAspect="1"/>
          </p:cNvPicPr>
          <p:nvPr/>
        </p:nvPicPr>
        <p:blipFill>
          <a:blip r:embed="rId2"/>
          <a:stretch>
            <a:fillRect/>
          </a:stretch>
        </p:blipFill>
        <p:spPr>
          <a:xfrm>
            <a:off x="3657600" y="1600200"/>
            <a:ext cx="5384800" cy="4038600"/>
          </a:xfrm>
          <a:prstGeom prst="rect">
            <a:avLst/>
          </a:prstGeom>
        </p:spPr>
      </p:pic>
    </p:spTree>
    <p:extLst>
      <p:ext uri="{BB962C8B-B14F-4D97-AF65-F5344CB8AC3E}">
        <p14:creationId xmlns:p14="http://schemas.microsoft.com/office/powerpoint/2010/main" val="41053758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ltLang="en-US" sz="3200" dirty="0">
                <a:latin typeface="Arial" panose="020B0604020202020204" pitchFamily="34" charset="0"/>
              </a:rPr>
              <a:t>Storm Sewer Smoke Test Findings</a:t>
            </a:r>
          </a:p>
        </p:txBody>
      </p:sp>
      <p:sp>
        <p:nvSpPr>
          <p:cNvPr id="2" name="Content Placeholder 1"/>
          <p:cNvSpPr>
            <a:spLocks noGrp="1"/>
          </p:cNvSpPr>
          <p:nvPr>
            <p:ph idx="1"/>
          </p:nvPr>
        </p:nvSpPr>
        <p:spPr>
          <a:xfrm>
            <a:off x="457200" y="1600200"/>
            <a:ext cx="2743200" cy="3886200"/>
          </a:xfrm>
        </p:spPr>
        <p:txBody>
          <a:bodyPr/>
          <a:lstStyle/>
          <a:p>
            <a:r>
              <a:rPr lang="en-US" sz="2400" dirty="0"/>
              <a:t>Room 47 –abandoned, unsealed floor drain.</a:t>
            </a:r>
          </a:p>
          <a:p>
            <a:r>
              <a:rPr lang="en-US" sz="2400" dirty="0"/>
              <a:t>HVAC unit between Room 56B and 57, un-trapped condensate drain.</a:t>
            </a:r>
          </a:p>
          <a:p>
            <a:endParaRPr lang="en-US" sz="2400" dirty="0"/>
          </a:p>
          <a:p>
            <a:endParaRPr lang="en-US" dirty="0"/>
          </a:p>
          <a:p>
            <a:endParaRPr lang="en-US" dirty="0"/>
          </a:p>
        </p:txBody>
      </p:sp>
      <p:pic>
        <p:nvPicPr>
          <p:cNvPr id="5" name="Picture 4" descr="P:\Projects\USACE CRREL\4.0_Deliverables\4.1_Reports\Main Lab Smoke Test\Photos\IMG_20171118_103712762.jpg">
            <a:extLst>
              <a:ext uri="{FF2B5EF4-FFF2-40B4-BE49-F238E27FC236}">
                <a16:creationId xmlns:a16="http://schemas.microsoft.com/office/drawing/2014/main" id="{48910A52-8D57-4353-AEDD-82342D59893C}"/>
              </a:ext>
            </a:extLst>
          </p:cNvPr>
          <p:cNvPicPr/>
          <p:nvPr/>
        </p:nvPicPr>
        <p:blipFill rotWithShape="1">
          <a:blip r:embed="rId2" cstate="print">
            <a:extLst>
              <a:ext uri="{28A0092B-C50C-407E-A947-70E740481C1C}">
                <a14:useLocalDpi xmlns:a14="http://schemas.microsoft.com/office/drawing/2010/main" val="0"/>
              </a:ext>
            </a:extLst>
          </a:blip>
          <a:srcRect t="29902" r="15309" b="7621"/>
          <a:stretch/>
        </p:blipFill>
        <p:spPr bwMode="auto">
          <a:xfrm>
            <a:off x="3156857" y="1328420"/>
            <a:ext cx="3164205" cy="4157980"/>
          </a:xfrm>
          <a:prstGeom prst="rect">
            <a:avLst/>
          </a:prstGeom>
          <a:noFill/>
          <a:ln>
            <a:noFill/>
          </a:ln>
          <a:extLst>
            <a:ext uri="{53640926-AAD7-44D8-BBD7-CCE9431645EC}">
              <a14:shadowObscured xmlns:a14="http://schemas.microsoft.com/office/drawing/2010/main"/>
            </a:ext>
          </a:extLst>
        </p:spPr>
      </p:pic>
      <p:pic>
        <p:nvPicPr>
          <p:cNvPr id="6" name="Picture 5" descr="P:\Projects\USACE CRREL\4.0_Deliverables\4.1_Reports\Main Lab Smoke Test\Photos\20171118_103258.jpg">
            <a:extLst>
              <a:ext uri="{FF2B5EF4-FFF2-40B4-BE49-F238E27FC236}">
                <a16:creationId xmlns:a16="http://schemas.microsoft.com/office/drawing/2014/main" id="{BA8983F8-B761-4528-9854-F3A029B03A8D}"/>
              </a:ext>
            </a:extLst>
          </p:cNvPr>
          <p:cNvPicPr/>
          <p:nvPr/>
        </p:nvPicPr>
        <p:blipFill rotWithShape="1">
          <a:blip r:embed="rId3" cstate="print">
            <a:extLst>
              <a:ext uri="{28A0092B-C50C-407E-A947-70E740481C1C}">
                <a14:useLocalDpi xmlns:a14="http://schemas.microsoft.com/office/drawing/2010/main" val="0"/>
              </a:ext>
            </a:extLst>
          </a:blip>
          <a:srcRect l="-1" t="535" r="-225"/>
          <a:stretch/>
        </p:blipFill>
        <p:spPr bwMode="auto">
          <a:xfrm>
            <a:off x="5176520" y="3276600"/>
            <a:ext cx="3967480" cy="295529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698076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ltLang="en-US" sz="3200" dirty="0">
                <a:latin typeface="Arial" panose="020B0604020202020204" pitchFamily="34" charset="0"/>
              </a:rPr>
              <a:t>Sanitary Sewer Smoke Test Findings</a:t>
            </a:r>
          </a:p>
        </p:txBody>
      </p:sp>
      <p:sp>
        <p:nvSpPr>
          <p:cNvPr id="2" name="Content Placeholder 1"/>
          <p:cNvSpPr>
            <a:spLocks noGrp="1"/>
          </p:cNvSpPr>
          <p:nvPr>
            <p:ph idx="1"/>
          </p:nvPr>
        </p:nvSpPr>
        <p:spPr>
          <a:xfrm>
            <a:off x="440532" y="1240971"/>
            <a:ext cx="2743200" cy="3886200"/>
          </a:xfrm>
        </p:spPr>
        <p:txBody>
          <a:bodyPr/>
          <a:lstStyle/>
          <a:p>
            <a:r>
              <a:rPr lang="en-US" sz="2400" dirty="0"/>
              <a:t>Room 53 toilets</a:t>
            </a:r>
          </a:p>
          <a:p>
            <a:r>
              <a:rPr lang="en-US" sz="2400" dirty="0"/>
              <a:t>Room 46 abandoned piping</a:t>
            </a:r>
          </a:p>
          <a:p>
            <a:r>
              <a:rPr lang="en-US" sz="2400" dirty="0"/>
              <a:t>HVAC unit above Room 114</a:t>
            </a:r>
          </a:p>
          <a:p>
            <a:r>
              <a:rPr lang="en-US" sz="2400" dirty="0"/>
              <a:t>Men’s and women’s room toilets Rooms 228A and B</a:t>
            </a:r>
          </a:p>
          <a:p>
            <a:endParaRPr lang="en-US" sz="2400" dirty="0"/>
          </a:p>
          <a:p>
            <a:endParaRPr lang="en-US" dirty="0"/>
          </a:p>
          <a:p>
            <a:endParaRPr lang="en-US" dirty="0"/>
          </a:p>
        </p:txBody>
      </p:sp>
      <p:pic>
        <p:nvPicPr>
          <p:cNvPr id="7" name="Picture 6" descr="P:\Projects\USACE CRREL\4.0_Deliverables\4.1_Reports\Main Lab Smoke Test\Photos\IMG_20171118_143025197.jpg">
            <a:extLst>
              <a:ext uri="{FF2B5EF4-FFF2-40B4-BE49-F238E27FC236}">
                <a16:creationId xmlns:a16="http://schemas.microsoft.com/office/drawing/2014/main" id="{C23672F8-A041-4931-9D02-AD8087D1E947}"/>
              </a:ext>
            </a:extLst>
          </p:cNvPr>
          <p:cNvPicPr/>
          <p:nvPr/>
        </p:nvPicPr>
        <p:blipFill rotWithShape="1">
          <a:blip r:embed="rId2" cstate="print">
            <a:extLst>
              <a:ext uri="{28A0092B-C50C-407E-A947-70E740481C1C}">
                <a14:useLocalDpi xmlns:a14="http://schemas.microsoft.com/office/drawing/2010/main" val="0"/>
              </a:ext>
            </a:extLst>
          </a:blip>
          <a:srcRect t="22794" r="1999" b="28295"/>
          <a:stretch/>
        </p:blipFill>
        <p:spPr bwMode="auto">
          <a:xfrm>
            <a:off x="3505200" y="1219200"/>
            <a:ext cx="3273425" cy="2898140"/>
          </a:xfrm>
          <a:prstGeom prst="rect">
            <a:avLst/>
          </a:prstGeom>
          <a:noFill/>
          <a:ln>
            <a:noFill/>
          </a:ln>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BA31B320-3A56-4CFB-BBB4-7A6CCF20D021}"/>
              </a:ext>
            </a:extLst>
          </p:cNvPr>
          <p:cNvPicPr>
            <a:picLocks noChangeAspect="1"/>
          </p:cNvPicPr>
          <p:nvPr/>
        </p:nvPicPr>
        <p:blipFill>
          <a:blip r:embed="rId3"/>
          <a:stretch>
            <a:fillRect/>
          </a:stretch>
        </p:blipFill>
        <p:spPr>
          <a:xfrm>
            <a:off x="6891337" y="1219200"/>
            <a:ext cx="2100263" cy="3733800"/>
          </a:xfrm>
          <a:prstGeom prst="rect">
            <a:avLst/>
          </a:prstGeom>
        </p:spPr>
      </p:pic>
      <p:pic>
        <p:nvPicPr>
          <p:cNvPr id="9" name="Picture 8">
            <a:extLst>
              <a:ext uri="{FF2B5EF4-FFF2-40B4-BE49-F238E27FC236}">
                <a16:creationId xmlns:a16="http://schemas.microsoft.com/office/drawing/2014/main" id="{6FCB1690-8C65-4C0F-9383-55E6D0D17324}"/>
              </a:ext>
            </a:extLst>
          </p:cNvPr>
          <p:cNvPicPr>
            <a:picLocks noChangeAspect="1"/>
          </p:cNvPicPr>
          <p:nvPr/>
        </p:nvPicPr>
        <p:blipFill>
          <a:blip r:embed="rId4"/>
          <a:stretch>
            <a:fillRect/>
          </a:stretch>
        </p:blipFill>
        <p:spPr>
          <a:xfrm>
            <a:off x="3505200" y="4117340"/>
            <a:ext cx="5486400" cy="3086100"/>
          </a:xfrm>
          <a:prstGeom prst="rect">
            <a:avLst/>
          </a:prstGeom>
        </p:spPr>
      </p:pic>
    </p:spTree>
    <p:extLst>
      <p:ext uri="{BB962C8B-B14F-4D97-AF65-F5344CB8AC3E}">
        <p14:creationId xmlns:p14="http://schemas.microsoft.com/office/powerpoint/2010/main" val="23988419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Healthmate</a:t>
            </a:r>
            <a:r>
              <a:rPr lang="en-US" dirty="0"/>
              <a:t> Shutdown Pilot Test</a:t>
            </a:r>
          </a:p>
        </p:txBody>
      </p:sp>
      <p:sp>
        <p:nvSpPr>
          <p:cNvPr id="3" name="Content Placeholder 2"/>
          <p:cNvSpPr>
            <a:spLocks noGrp="1"/>
          </p:cNvSpPr>
          <p:nvPr>
            <p:ph idx="1"/>
          </p:nvPr>
        </p:nvSpPr>
        <p:spPr>
          <a:xfrm>
            <a:off x="457200" y="1143000"/>
            <a:ext cx="5638800" cy="3886200"/>
          </a:xfrm>
        </p:spPr>
        <p:txBody>
          <a:bodyPr/>
          <a:lstStyle/>
          <a:p>
            <a:r>
              <a:rPr lang="en-US" sz="2400" dirty="0"/>
              <a:t>Assess effectiveness of indoor air mitigation measures, primarily sub-slab depressurization and removal of TCE from soil gas.</a:t>
            </a:r>
          </a:p>
          <a:p>
            <a:r>
              <a:rPr lang="en-US" sz="2400" dirty="0"/>
              <a:t>Sampled indoor air with most </a:t>
            </a:r>
            <a:r>
              <a:rPr lang="en-US" sz="2400" dirty="0" err="1"/>
              <a:t>Healthmates</a:t>
            </a:r>
            <a:r>
              <a:rPr lang="en-US" sz="2400" dirty="0"/>
              <a:t> off over from December 20</a:t>
            </a:r>
            <a:r>
              <a:rPr lang="en-US" sz="2400" baseline="30000" dirty="0"/>
              <a:t>th</a:t>
            </a:r>
            <a:r>
              <a:rPr lang="en-US" sz="2400" dirty="0"/>
              <a:t> to January 2</a:t>
            </a:r>
            <a:r>
              <a:rPr lang="en-US" sz="2400" baseline="30000" dirty="0"/>
              <a:t>nd</a:t>
            </a:r>
            <a:r>
              <a:rPr lang="en-US" sz="2400" dirty="0"/>
              <a:t>.</a:t>
            </a:r>
          </a:p>
          <a:p>
            <a:r>
              <a:rPr lang="en-US" sz="2400" dirty="0"/>
              <a:t>Sub-slab depressurization systems were operating.</a:t>
            </a:r>
          </a:p>
          <a:p>
            <a:r>
              <a:rPr lang="en-US" sz="2400" dirty="0"/>
              <a:t>Soil vapor extraction systems operational up to December 28</a:t>
            </a:r>
            <a:r>
              <a:rPr lang="en-US" sz="2400" baseline="30000" dirty="0"/>
              <a:t>th</a:t>
            </a:r>
            <a:r>
              <a:rPr lang="en-US" sz="2400" dirty="0"/>
              <a:t>.</a:t>
            </a:r>
          </a:p>
          <a:p>
            <a:pPr marL="0" indent="0">
              <a:buNone/>
            </a:pPr>
            <a:endParaRPr lang="en-US" dirty="0"/>
          </a:p>
          <a:p>
            <a:endParaRPr lang="en-US" dirty="0"/>
          </a:p>
        </p:txBody>
      </p:sp>
      <p:pic>
        <p:nvPicPr>
          <p:cNvPr id="4" name="Picture 3">
            <a:extLst>
              <a:ext uri="{FF2B5EF4-FFF2-40B4-BE49-F238E27FC236}">
                <a16:creationId xmlns:a16="http://schemas.microsoft.com/office/drawing/2014/main" id="{7A101CD3-6395-4C4F-87C5-DC27252BB421}"/>
              </a:ext>
            </a:extLst>
          </p:cNvPr>
          <p:cNvPicPr>
            <a:picLocks noChangeAspect="1"/>
          </p:cNvPicPr>
          <p:nvPr/>
        </p:nvPicPr>
        <p:blipFill>
          <a:blip r:embed="rId2"/>
          <a:stretch>
            <a:fillRect/>
          </a:stretch>
        </p:blipFill>
        <p:spPr>
          <a:xfrm>
            <a:off x="6096000" y="2057400"/>
            <a:ext cx="2857500" cy="2667000"/>
          </a:xfrm>
          <a:prstGeom prst="rect">
            <a:avLst/>
          </a:prstGeom>
        </p:spPr>
      </p:pic>
    </p:spTree>
    <p:extLst>
      <p:ext uri="{BB962C8B-B14F-4D97-AF65-F5344CB8AC3E}">
        <p14:creationId xmlns:p14="http://schemas.microsoft.com/office/powerpoint/2010/main" val="11139349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41CF158-BEA5-4BD7-943B-CEE30F0C5012}"/>
              </a:ext>
            </a:extLst>
          </p:cNvPr>
          <p:cNvPicPr>
            <a:picLocks noGrp="1" noChangeAspect="1"/>
          </p:cNvPicPr>
          <p:nvPr>
            <p:ph idx="1"/>
          </p:nvPr>
        </p:nvPicPr>
        <p:blipFill>
          <a:blip r:embed="rId2"/>
          <a:stretch>
            <a:fillRect/>
          </a:stretch>
        </p:blipFill>
        <p:spPr>
          <a:xfrm>
            <a:off x="491363" y="512666"/>
            <a:ext cx="8195437" cy="4973734"/>
          </a:xfrm>
          <a:prstGeom prst="rect">
            <a:avLst/>
          </a:prstGeom>
        </p:spPr>
      </p:pic>
    </p:spTree>
    <p:extLst>
      <p:ext uri="{BB962C8B-B14F-4D97-AF65-F5344CB8AC3E}">
        <p14:creationId xmlns:p14="http://schemas.microsoft.com/office/powerpoint/2010/main" val="21435194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21C2A-1188-474F-9890-016526062E7F}"/>
              </a:ext>
            </a:extLst>
          </p:cNvPr>
          <p:cNvSpPr>
            <a:spLocks noGrp="1"/>
          </p:cNvSpPr>
          <p:nvPr>
            <p:ph type="title"/>
          </p:nvPr>
        </p:nvSpPr>
        <p:spPr/>
        <p:txBody>
          <a:bodyPr/>
          <a:lstStyle/>
          <a:p>
            <a:r>
              <a:rPr lang="en-US" dirty="0"/>
              <a:t>Soil Vapor Extraction Update</a:t>
            </a:r>
          </a:p>
        </p:txBody>
      </p:sp>
      <p:sp>
        <p:nvSpPr>
          <p:cNvPr id="3" name="Content Placeholder 2">
            <a:extLst>
              <a:ext uri="{FF2B5EF4-FFF2-40B4-BE49-F238E27FC236}">
                <a16:creationId xmlns:a16="http://schemas.microsoft.com/office/drawing/2014/main" id="{BE79B5B1-5000-496B-9021-58B39A202DA7}"/>
              </a:ext>
            </a:extLst>
          </p:cNvPr>
          <p:cNvSpPr>
            <a:spLocks noGrp="1"/>
          </p:cNvSpPr>
          <p:nvPr>
            <p:ph idx="1"/>
          </p:nvPr>
        </p:nvSpPr>
        <p:spPr/>
        <p:txBody>
          <a:bodyPr/>
          <a:lstStyle/>
          <a:p>
            <a:r>
              <a:rPr lang="en-US" dirty="0"/>
              <a:t>Total of ~580 gallons of TCE removed from soil gas</a:t>
            </a:r>
          </a:p>
          <a:p>
            <a:r>
              <a:rPr lang="en-US" dirty="0"/>
              <a:t>Systems are currently off-line due to weather</a:t>
            </a:r>
          </a:p>
          <a:p>
            <a:r>
              <a:rPr lang="en-US" dirty="0"/>
              <a:t>Both AOC 2 and AOC 9 are using carbon treatment systems</a:t>
            </a:r>
          </a:p>
          <a:p>
            <a:r>
              <a:rPr lang="en-US" dirty="0"/>
              <a:t>Observing continued decline in TCE soil vapor concentrations in both source areas and peripheral locations….. Mass Reduction.</a:t>
            </a:r>
          </a:p>
        </p:txBody>
      </p:sp>
    </p:spTree>
    <p:extLst>
      <p:ext uri="{BB962C8B-B14F-4D97-AF65-F5344CB8AC3E}">
        <p14:creationId xmlns:p14="http://schemas.microsoft.com/office/powerpoint/2010/main" val="10468068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will we be working on?</a:t>
            </a:r>
          </a:p>
        </p:txBody>
      </p:sp>
      <p:sp>
        <p:nvSpPr>
          <p:cNvPr id="5" name="Content Placeholder 2"/>
          <p:cNvSpPr>
            <a:spLocks noGrp="1"/>
          </p:cNvSpPr>
          <p:nvPr>
            <p:ph idx="1"/>
          </p:nvPr>
        </p:nvSpPr>
        <p:spPr>
          <a:xfrm>
            <a:off x="457200" y="1295400"/>
            <a:ext cx="8229600" cy="3886200"/>
          </a:xfrm>
        </p:spPr>
        <p:txBody>
          <a:bodyPr/>
          <a:lstStyle/>
          <a:p>
            <a:r>
              <a:rPr lang="en-US" sz="2400" dirty="0"/>
              <a:t>Draft Feasibility Study Report </a:t>
            </a:r>
          </a:p>
          <a:p>
            <a:r>
              <a:rPr lang="en-US" sz="2400" dirty="0"/>
              <a:t>Finalize Remedial Investigation Report</a:t>
            </a:r>
          </a:p>
          <a:p>
            <a:r>
              <a:rPr lang="en-US" sz="2400" dirty="0"/>
              <a:t>Design of SVE System as Interim Measure</a:t>
            </a:r>
          </a:p>
        </p:txBody>
      </p:sp>
    </p:spTree>
    <p:extLst>
      <p:ext uri="{BB962C8B-B14F-4D97-AF65-F5344CB8AC3E}">
        <p14:creationId xmlns:p14="http://schemas.microsoft.com/office/powerpoint/2010/main" val="835989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3" name="Content Placeholder 2"/>
          <p:cNvSpPr>
            <a:spLocks noGrp="1"/>
          </p:cNvSpPr>
          <p:nvPr>
            <p:ph idx="1"/>
          </p:nvPr>
        </p:nvSpPr>
        <p:spPr/>
        <p:txBody>
          <a:bodyPr/>
          <a:lstStyle/>
          <a:p>
            <a:r>
              <a:rPr lang="en-US" dirty="0"/>
              <a:t>Questions or Comments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1417638"/>
            <a:ext cx="3228975" cy="4305300"/>
          </a:xfrm>
          <a:prstGeom prst="rect">
            <a:avLst/>
          </a:prstGeom>
        </p:spPr>
      </p:pic>
      <p:pic>
        <p:nvPicPr>
          <p:cNvPr id="5" name="Picture 4"/>
          <p:cNvPicPr>
            <a:picLocks noChangeAspect="1"/>
          </p:cNvPicPr>
          <p:nvPr/>
        </p:nvPicPr>
        <p:blipFill>
          <a:blip r:embed="rId3"/>
          <a:stretch>
            <a:fillRect/>
          </a:stretch>
        </p:blipFill>
        <p:spPr>
          <a:xfrm>
            <a:off x="29777" y="2479723"/>
            <a:ext cx="5322291" cy="3243215"/>
          </a:xfrm>
          <a:prstGeom prst="rect">
            <a:avLst/>
          </a:prstGeom>
        </p:spPr>
      </p:pic>
    </p:spTree>
    <p:extLst>
      <p:ext uri="{BB962C8B-B14F-4D97-AF65-F5344CB8AC3E}">
        <p14:creationId xmlns:p14="http://schemas.microsoft.com/office/powerpoint/2010/main" val="40070085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Content Placeholder 2"/>
          <p:cNvSpPr>
            <a:spLocks noGrp="1"/>
          </p:cNvSpPr>
          <p:nvPr>
            <p:ph idx="1"/>
          </p:nvPr>
        </p:nvSpPr>
        <p:spPr>
          <a:xfrm>
            <a:off x="485553" y="1417638"/>
            <a:ext cx="8229600" cy="3886200"/>
          </a:xfrm>
        </p:spPr>
        <p:txBody>
          <a:bodyPr/>
          <a:lstStyle/>
          <a:p>
            <a:pPr lvl="0"/>
            <a:r>
              <a:rPr lang="en-US" sz="2400" dirty="0"/>
              <a:t>September Meeting Minutes</a:t>
            </a:r>
          </a:p>
          <a:p>
            <a:pPr lvl="0"/>
            <a:r>
              <a:rPr lang="en-US" sz="2400" dirty="0"/>
              <a:t>Summary of synoptic soil gas sampling conducted in October 2017, comparison to previous sample rounds</a:t>
            </a:r>
          </a:p>
          <a:p>
            <a:pPr lvl="0"/>
            <a:r>
              <a:rPr lang="en-US" sz="2400" dirty="0"/>
              <a:t>Smoke testing the Main Laboratory</a:t>
            </a:r>
          </a:p>
          <a:p>
            <a:r>
              <a:rPr lang="en-US" sz="2400" dirty="0"/>
              <a:t>Healthmate shutdown pilot test</a:t>
            </a:r>
          </a:p>
          <a:p>
            <a:pPr lvl="0"/>
            <a:r>
              <a:rPr lang="en-US" sz="2400" dirty="0"/>
              <a:t>Soil vapor extraction pilot test update</a:t>
            </a:r>
          </a:p>
          <a:p>
            <a:pPr lvl="0"/>
            <a:r>
              <a:rPr lang="en-US" sz="2400" dirty="0"/>
              <a:t>Status of Feasibility Study and Engineering Evaluation/Cost Analysis reports</a:t>
            </a:r>
          </a:p>
          <a:p>
            <a:pPr lvl="0"/>
            <a:r>
              <a:rPr lang="en-US" sz="2400" dirty="0"/>
              <a:t>Public Comments</a:t>
            </a:r>
          </a:p>
          <a:p>
            <a:pPr lvl="0"/>
            <a:r>
              <a:rPr lang="en-US" sz="2400" dirty="0"/>
              <a:t>Schedule next meeting and adjourn</a:t>
            </a:r>
          </a:p>
        </p:txBody>
      </p:sp>
    </p:spTree>
    <p:extLst>
      <p:ext uri="{BB962C8B-B14F-4D97-AF65-F5344CB8AC3E}">
        <p14:creationId xmlns:p14="http://schemas.microsoft.com/office/powerpoint/2010/main" val="14255124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94EDB2-D1AD-4CC8-9623-AFA2EAECC4EE}" type="slidenum">
              <a:rPr kumimoji="0" lang="en-GB" sz="9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GB" sz="900" b="0" i="0" u="none" strike="noStrike" kern="1200" cap="none" spc="0" normalizeH="0" baseline="0" noProof="0">
              <a:ln>
                <a:noFill/>
              </a:ln>
              <a:solidFill>
                <a:srgbClr val="000000"/>
              </a:solidFill>
              <a:effectLst/>
              <a:uLnTx/>
              <a:uFillTx/>
              <a:latin typeface="Arial"/>
              <a:ea typeface="+mn-ea"/>
              <a:cs typeface="+mn-cs"/>
            </a:endParaRPr>
          </a:p>
        </p:txBody>
      </p:sp>
      <p:sp>
        <p:nvSpPr>
          <p:cNvPr id="9" name="Content Placeholder 8"/>
          <p:cNvSpPr>
            <a:spLocks noGrp="1"/>
          </p:cNvSpPr>
          <p:nvPr>
            <p:ph sz="half" idx="4294967295"/>
          </p:nvPr>
        </p:nvSpPr>
        <p:spPr>
          <a:xfrm>
            <a:off x="1295400" y="993122"/>
            <a:ext cx="4032250" cy="4992688"/>
          </a:xfrm>
        </p:spPr>
        <p:txBody>
          <a:bodyPr/>
          <a:lstStyle/>
          <a:p>
            <a:pPr lvl="1">
              <a:spcAft>
                <a:spcPts val="1200"/>
              </a:spcAft>
            </a:pPr>
            <a:r>
              <a:rPr lang="en-US" sz="2000" dirty="0"/>
              <a:t>TCE used extensively as a heat transfer fluid and in various experiments</a:t>
            </a:r>
          </a:p>
          <a:p>
            <a:pPr lvl="1">
              <a:spcAft>
                <a:spcPts val="1200"/>
              </a:spcAft>
            </a:pPr>
            <a:r>
              <a:rPr lang="en-US" sz="2000" dirty="0"/>
              <a:t>TCE detected in CRREL non-contact cooling water supply wells in 1990</a:t>
            </a:r>
          </a:p>
          <a:p>
            <a:pPr lvl="1">
              <a:spcAft>
                <a:spcPts val="1200"/>
              </a:spcAft>
            </a:pPr>
            <a:r>
              <a:rPr lang="en-US" sz="2000" dirty="0"/>
              <a:t>TCE Vapors first detected in 2010</a:t>
            </a:r>
          </a:p>
          <a:p>
            <a:pPr lvl="1">
              <a:spcAft>
                <a:spcPts val="1200"/>
              </a:spcAft>
            </a:pPr>
            <a:r>
              <a:rPr lang="en-US" sz="2000" dirty="0"/>
              <a:t>Multiple investigations, treatment measures, removal actions </a:t>
            </a:r>
          </a:p>
          <a:p>
            <a:pPr lvl="1">
              <a:spcAft>
                <a:spcPts val="1200"/>
              </a:spcAft>
            </a:pPr>
            <a:endParaRPr lang="en-US" dirty="0"/>
          </a:p>
          <a:p>
            <a:pPr lvl="1">
              <a:spcAft>
                <a:spcPts val="1200"/>
              </a:spcAft>
            </a:pPr>
            <a:endParaRPr lang="en-US" dirty="0"/>
          </a:p>
          <a:p>
            <a:pPr lvl="1">
              <a:spcAft>
                <a:spcPts val="1200"/>
              </a:spcAft>
            </a:pPr>
            <a:endParaRPr lang="en-US" dirty="0"/>
          </a:p>
        </p:txBody>
      </p:sp>
      <p:sp>
        <p:nvSpPr>
          <p:cNvPr id="8" name="Title 7"/>
          <p:cNvSpPr>
            <a:spLocks noGrp="1"/>
          </p:cNvSpPr>
          <p:nvPr>
            <p:ph type="title" idx="4294967295"/>
          </p:nvPr>
        </p:nvSpPr>
        <p:spPr>
          <a:xfrm>
            <a:off x="0" y="93663"/>
            <a:ext cx="7485063" cy="1023937"/>
          </a:xfrm>
        </p:spPr>
        <p:txBody>
          <a:bodyPr/>
          <a:lstStyle/>
          <a:p>
            <a:r>
              <a:rPr lang="en-GB" dirty="0"/>
              <a:t>Background</a:t>
            </a:r>
          </a:p>
        </p:txBody>
      </p:sp>
      <p:pic>
        <p:nvPicPr>
          <p:cNvPr id="7" name="Picture Placeholder 6"/>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t="6154" b="6154"/>
          <a:stretch>
            <a:fillRect/>
          </a:stretch>
        </p:blipFill>
        <p:spPr>
          <a:xfrm>
            <a:off x="6365082" y="2590800"/>
            <a:ext cx="2239962" cy="1473200"/>
          </a:xfrm>
        </p:spPr>
      </p:pic>
      <p:pic>
        <p:nvPicPr>
          <p:cNvPr id="10" name="Picture Placeholder 9"/>
          <p:cNvPicPr>
            <a:picLocks noGrp="1" noChangeAspect="1"/>
          </p:cNvPicPr>
          <p:nvPr>
            <p:ph type="pic" sz="quarter" idx="4294967295"/>
          </p:nvPr>
        </p:nvPicPr>
        <p:blipFill>
          <a:blip r:embed="rId4">
            <a:extLst>
              <a:ext uri="{28A0092B-C50C-407E-A947-70E740481C1C}">
                <a14:useLocalDpi xmlns:a14="http://schemas.microsoft.com/office/drawing/2010/main" val="0"/>
              </a:ext>
            </a:extLst>
          </a:blip>
          <a:srcRect l="1965" r="1965"/>
          <a:stretch>
            <a:fillRect/>
          </a:stretch>
        </p:blipFill>
        <p:spPr>
          <a:xfrm>
            <a:off x="6365082" y="4224338"/>
            <a:ext cx="2239962" cy="1473200"/>
          </a:xfrm>
        </p:spPr>
      </p:pic>
      <p:sp>
        <p:nvSpPr>
          <p:cNvPr id="6" name="Footer Placeholder 5"/>
          <p:cNvSpPr>
            <a:spLocks noGrp="1"/>
          </p:cNvSpPr>
          <p:nvPr>
            <p:ph type="ftr" sz="quarter" idx="4294967295"/>
          </p:nvPr>
        </p:nvSpPr>
        <p:spPr>
          <a:xfrm>
            <a:off x="0" y="6530975"/>
            <a:ext cx="5815013" cy="2254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Arial"/>
                <a:ea typeface="+mn-ea"/>
                <a:cs typeface="+mn-cs"/>
              </a:rPr>
              <a:t>© Amec Foster Wheeler 2016.</a:t>
            </a:r>
            <a:endParaRPr kumimoji="0" lang="en-CA" sz="9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7" name="Picture Placeholder 16"/>
          <p:cNvPicPr>
            <a:picLocks noGrp="1" noChangeAspect="1"/>
          </p:cNvPicPr>
          <p:nvPr>
            <p:ph type="pic" sz="quarter" idx="4294967295"/>
          </p:nvPr>
        </p:nvPicPr>
        <p:blipFill>
          <a:blip r:embed="rId5">
            <a:extLst>
              <a:ext uri="{28A0092B-C50C-407E-A947-70E740481C1C}">
                <a14:useLocalDpi xmlns:a14="http://schemas.microsoft.com/office/drawing/2010/main" val="0"/>
              </a:ext>
            </a:extLst>
          </a:blip>
          <a:srcRect l="3649" r="3649"/>
          <a:stretch>
            <a:fillRect/>
          </a:stretch>
        </p:blipFill>
        <p:spPr>
          <a:xfrm>
            <a:off x="6365082" y="957263"/>
            <a:ext cx="2239962" cy="1473200"/>
          </a:xfrm>
          <a:prstGeom prst="rect">
            <a:avLst/>
          </a:prstGeom>
        </p:spPr>
      </p:pic>
    </p:spTree>
    <p:extLst>
      <p:ext uri="{BB962C8B-B14F-4D97-AF65-F5344CB8AC3E}">
        <p14:creationId xmlns:p14="http://schemas.microsoft.com/office/powerpoint/2010/main" val="22615026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ltLang="en-US" dirty="0">
                <a:latin typeface="Arial" panose="020B0604020202020204" pitchFamily="34" charset="0"/>
              </a:rPr>
              <a:t>October 2017 Soil Gas Sampling</a:t>
            </a:r>
          </a:p>
        </p:txBody>
      </p:sp>
      <p:sp>
        <p:nvSpPr>
          <p:cNvPr id="2" name="Content Placeholder 1"/>
          <p:cNvSpPr>
            <a:spLocks noGrp="1"/>
          </p:cNvSpPr>
          <p:nvPr>
            <p:ph idx="1"/>
          </p:nvPr>
        </p:nvSpPr>
        <p:spPr/>
        <p:txBody>
          <a:bodyPr/>
          <a:lstStyle/>
          <a:p>
            <a:r>
              <a:rPr lang="en-US" sz="2400" dirty="0"/>
              <a:t>Sampling conducted from Oct 16</a:t>
            </a:r>
            <a:r>
              <a:rPr lang="en-US" sz="2400" baseline="30000" dirty="0"/>
              <a:t>th</a:t>
            </a:r>
            <a:r>
              <a:rPr lang="en-US" sz="2400" dirty="0"/>
              <a:t> to Oct 19</a:t>
            </a:r>
            <a:r>
              <a:rPr lang="en-US" sz="2400" baseline="30000" dirty="0"/>
              <a:t>th</a:t>
            </a:r>
            <a:r>
              <a:rPr lang="en-US" sz="2400" dirty="0"/>
              <a:t>, 2017 under rising barometer.  </a:t>
            </a:r>
          </a:p>
          <a:p>
            <a:r>
              <a:rPr lang="en-US" sz="2400" dirty="0"/>
              <a:t>AOC 2 soil vapor extraction system was operating during sampling.</a:t>
            </a:r>
          </a:p>
          <a:p>
            <a:r>
              <a:rPr lang="en-US" sz="2400" dirty="0"/>
              <a:t>AOC 9 soil vapor extraction system was off for rebound evaluation.</a:t>
            </a:r>
          </a:p>
          <a:p>
            <a:r>
              <a:rPr lang="en-US" sz="2400" dirty="0"/>
              <a:t>281 soil gas samples analyzed by HAPSITE ®</a:t>
            </a:r>
          </a:p>
          <a:p>
            <a:r>
              <a:rPr lang="en-US" sz="2400" dirty="0"/>
              <a:t>147 on-property samples</a:t>
            </a:r>
          </a:p>
          <a:p>
            <a:r>
              <a:rPr lang="en-US" sz="2400" dirty="0"/>
              <a:t>134 off-property samples</a:t>
            </a:r>
          </a:p>
          <a:p>
            <a:endParaRPr lang="en-US" sz="2400" dirty="0"/>
          </a:p>
          <a:p>
            <a:endParaRPr lang="en-US" dirty="0"/>
          </a:p>
          <a:p>
            <a:endParaRPr lang="en-US" dirty="0"/>
          </a:p>
        </p:txBody>
      </p:sp>
    </p:spTree>
    <p:extLst>
      <p:ext uri="{BB962C8B-B14F-4D97-AF65-F5344CB8AC3E}">
        <p14:creationId xmlns:p14="http://schemas.microsoft.com/office/powerpoint/2010/main" val="14367177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ltLang="en-US" dirty="0">
                <a:latin typeface="Arial" panose="020B0604020202020204" pitchFamily="34" charset="0"/>
              </a:rPr>
              <a:t>Pre-SVE Pilot Soil Gas Sampling (2012-14)</a:t>
            </a:r>
          </a:p>
        </p:txBody>
      </p:sp>
      <p:pic>
        <p:nvPicPr>
          <p:cNvPr id="14" name="Content Placeholder 13">
            <a:extLst>
              <a:ext uri="{FF2B5EF4-FFF2-40B4-BE49-F238E27FC236}">
                <a16:creationId xmlns:a16="http://schemas.microsoft.com/office/drawing/2014/main" id="{C1800DFE-88CA-4853-9E20-B03FA9B6257E}"/>
              </a:ext>
            </a:extLst>
          </p:cNvPr>
          <p:cNvPicPr>
            <a:picLocks noGrp="1" noChangeAspect="1"/>
          </p:cNvPicPr>
          <p:nvPr>
            <p:ph idx="1"/>
          </p:nvPr>
        </p:nvPicPr>
        <p:blipFill>
          <a:blip r:embed="rId2"/>
          <a:stretch>
            <a:fillRect/>
          </a:stretch>
        </p:blipFill>
        <p:spPr>
          <a:xfrm>
            <a:off x="1385839" y="1600200"/>
            <a:ext cx="6372321" cy="3886200"/>
          </a:xfrm>
        </p:spPr>
      </p:pic>
    </p:spTree>
    <p:extLst>
      <p:ext uri="{BB962C8B-B14F-4D97-AF65-F5344CB8AC3E}">
        <p14:creationId xmlns:p14="http://schemas.microsoft.com/office/powerpoint/2010/main" val="4077226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ltLang="en-US" sz="2800" dirty="0">
                <a:latin typeface="Arial" panose="020B0604020202020204" pitchFamily="34" charset="0"/>
              </a:rPr>
              <a:t>October 2015 Soil Gas Sampling (~300 gallons TCE removed from AOC 2)</a:t>
            </a:r>
          </a:p>
        </p:txBody>
      </p:sp>
      <p:pic>
        <p:nvPicPr>
          <p:cNvPr id="6" name="Content Placeholder 5">
            <a:extLst>
              <a:ext uri="{FF2B5EF4-FFF2-40B4-BE49-F238E27FC236}">
                <a16:creationId xmlns:a16="http://schemas.microsoft.com/office/drawing/2014/main" id="{5B6291CA-EDDC-4E59-9F1D-F72F4027CD9D}"/>
              </a:ext>
            </a:extLst>
          </p:cNvPr>
          <p:cNvPicPr>
            <a:picLocks noGrp="1" noChangeAspect="1"/>
          </p:cNvPicPr>
          <p:nvPr>
            <p:ph idx="1"/>
          </p:nvPr>
        </p:nvPicPr>
        <p:blipFill>
          <a:blip r:embed="rId2"/>
          <a:stretch>
            <a:fillRect/>
          </a:stretch>
        </p:blipFill>
        <p:spPr>
          <a:xfrm>
            <a:off x="1383268" y="1600200"/>
            <a:ext cx="6377463" cy="3886200"/>
          </a:xfrm>
        </p:spPr>
      </p:pic>
    </p:spTree>
    <p:extLst>
      <p:ext uri="{BB962C8B-B14F-4D97-AF65-F5344CB8AC3E}">
        <p14:creationId xmlns:p14="http://schemas.microsoft.com/office/powerpoint/2010/main" val="4270737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ltLang="en-US" sz="2800" dirty="0">
                <a:latin typeface="Arial" panose="020B0604020202020204" pitchFamily="34" charset="0"/>
              </a:rPr>
              <a:t>November 2016 Soil Gas Sampling (~450 gallons TCE removed from AOC 2)</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84973" y="1600200"/>
            <a:ext cx="6374054" cy="3886200"/>
          </a:xfrm>
        </p:spPr>
      </p:pic>
    </p:spTree>
    <p:extLst>
      <p:ext uri="{BB962C8B-B14F-4D97-AF65-F5344CB8AC3E}">
        <p14:creationId xmlns:p14="http://schemas.microsoft.com/office/powerpoint/2010/main" val="27878334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ltLang="en-US" sz="2800" dirty="0">
                <a:latin typeface="Arial" panose="020B0604020202020204" pitchFamily="34" charset="0"/>
              </a:rPr>
              <a:t>October 2017 Soil Gas Sampling (~500 gallons removed from AOC 2 and ~80 gallons from AOC 9)</a:t>
            </a:r>
          </a:p>
        </p:txBody>
      </p:sp>
      <p:pic>
        <p:nvPicPr>
          <p:cNvPr id="6" name="Content Placeholder 5">
            <a:extLst>
              <a:ext uri="{FF2B5EF4-FFF2-40B4-BE49-F238E27FC236}">
                <a16:creationId xmlns:a16="http://schemas.microsoft.com/office/drawing/2014/main" id="{470ADA8A-6CE1-4057-A59A-03733DC066C3}"/>
              </a:ext>
            </a:extLst>
          </p:cNvPr>
          <p:cNvPicPr>
            <a:picLocks noGrp="1" noChangeAspect="1"/>
          </p:cNvPicPr>
          <p:nvPr>
            <p:ph idx="1"/>
          </p:nvPr>
        </p:nvPicPr>
        <p:blipFill>
          <a:blip r:embed="rId2"/>
          <a:stretch>
            <a:fillRect/>
          </a:stretch>
        </p:blipFill>
        <p:spPr>
          <a:xfrm>
            <a:off x="1383268" y="1600200"/>
            <a:ext cx="6377463" cy="3886200"/>
          </a:xfrm>
        </p:spPr>
      </p:pic>
    </p:spTree>
    <p:extLst>
      <p:ext uri="{BB962C8B-B14F-4D97-AF65-F5344CB8AC3E}">
        <p14:creationId xmlns:p14="http://schemas.microsoft.com/office/powerpoint/2010/main" val="336856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77200" cy="868362"/>
          </a:xfrm>
        </p:spPr>
        <p:txBody>
          <a:bodyPr/>
          <a:lstStyle/>
          <a:p>
            <a:r>
              <a:rPr lang="en-US" dirty="0"/>
              <a:t>Smoke Testing of the Main Lab</a:t>
            </a:r>
            <a:br>
              <a:rPr lang="en-US" dirty="0"/>
            </a:br>
            <a:r>
              <a:rPr lang="en-US" dirty="0"/>
              <a:t>November 2018</a:t>
            </a:r>
          </a:p>
        </p:txBody>
      </p:sp>
      <p:pic>
        <p:nvPicPr>
          <p:cNvPr id="8" name="Content Placeholder 7">
            <a:extLst>
              <a:ext uri="{FF2B5EF4-FFF2-40B4-BE49-F238E27FC236}">
                <a16:creationId xmlns:a16="http://schemas.microsoft.com/office/drawing/2014/main" id="{A9A88C46-0D62-48A9-A47C-DA1F9821963D}"/>
              </a:ext>
            </a:extLst>
          </p:cNvPr>
          <p:cNvPicPr>
            <a:picLocks noGrp="1" noChangeAspect="1"/>
          </p:cNvPicPr>
          <p:nvPr>
            <p:ph idx="1"/>
          </p:nvPr>
        </p:nvPicPr>
        <p:blipFill>
          <a:blip r:embed="rId2"/>
          <a:stretch>
            <a:fillRect/>
          </a:stretch>
        </p:blipFill>
        <p:spPr>
          <a:xfrm>
            <a:off x="1676400" y="1219200"/>
            <a:ext cx="6096000" cy="4572000"/>
          </a:xfrm>
        </p:spPr>
      </p:pic>
      <p:pic>
        <p:nvPicPr>
          <p:cNvPr id="3" name="Picture 2">
            <a:extLst>
              <a:ext uri="{FF2B5EF4-FFF2-40B4-BE49-F238E27FC236}">
                <a16:creationId xmlns:a16="http://schemas.microsoft.com/office/drawing/2014/main" id="{1491C67E-58A4-4F5B-89C1-D39994CE0857}"/>
              </a:ext>
            </a:extLst>
          </p:cNvPr>
          <p:cNvPicPr>
            <a:picLocks noChangeAspect="1"/>
          </p:cNvPicPr>
          <p:nvPr/>
        </p:nvPicPr>
        <p:blipFill>
          <a:blip r:embed="rId3"/>
          <a:stretch>
            <a:fillRect/>
          </a:stretch>
        </p:blipFill>
        <p:spPr>
          <a:xfrm>
            <a:off x="228600" y="3048000"/>
            <a:ext cx="2590800" cy="2590800"/>
          </a:xfrm>
          <a:prstGeom prst="rect">
            <a:avLst/>
          </a:prstGeom>
        </p:spPr>
      </p:pic>
      <p:sp>
        <p:nvSpPr>
          <p:cNvPr id="9" name="TextBox 8">
            <a:extLst>
              <a:ext uri="{FF2B5EF4-FFF2-40B4-BE49-F238E27FC236}">
                <a16:creationId xmlns:a16="http://schemas.microsoft.com/office/drawing/2014/main" id="{441AACC5-941F-4A82-BA83-3AC10F105301}"/>
              </a:ext>
            </a:extLst>
          </p:cNvPr>
          <p:cNvSpPr txBox="1"/>
          <p:nvPr/>
        </p:nvSpPr>
        <p:spPr>
          <a:xfrm>
            <a:off x="1905000" y="1828800"/>
            <a:ext cx="1447800" cy="381000"/>
          </a:xfrm>
          <a:prstGeom prst="rect">
            <a:avLst/>
          </a:prstGeom>
          <a:solidFill>
            <a:schemeClr val="bg1"/>
          </a:solidFill>
        </p:spPr>
        <p:txBody>
          <a:bodyPr wrap="square" rtlCol="0">
            <a:spAutoFit/>
          </a:bodyPr>
          <a:lstStyle/>
          <a:p>
            <a:r>
              <a:rPr lang="en-US" dirty="0"/>
              <a:t>Storm Drain</a:t>
            </a:r>
          </a:p>
        </p:txBody>
      </p:sp>
      <p:cxnSp>
        <p:nvCxnSpPr>
          <p:cNvPr id="13" name="Straight Arrow Connector 12">
            <a:extLst>
              <a:ext uri="{FF2B5EF4-FFF2-40B4-BE49-F238E27FC236}">
                <a16:creationId xmlns:a16="http://schemas.microsoft.com/office/drawing/2014/main" id="{C42DC7BC-9B54-42E7-997D-BD3B6127B354}"/>
              </a:ext>
            </a:extLst>
          </p:cNvPr>
          <p:cNvCxnSpPr/>
          <p:nvPr/>
        </p:nvCxnSpPr>
        <p:spPr>
          <a:xfrm>
            <a:off x="3352800" y="2209800"/>
            <a:ext cx="1219200" cy="1143000"/>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14" name="TextBox 13">
            <a:extLst>
              <a:ext uri="{FF2B5EF4-FFF2-40B4-BE49-F238E27FC236}">
                <a16:creationId xmlns:a16="http://schemas.microsoft.com/office/drawing/2014/main" id="{E0EBB9BB-17C1-4CAC-B0D4-1ABDE15356E1}"/>
              </a:ext>
            </a:extLst>
          </p:cNvPr>
          <p:cNvSpPr txBox="1"/>
          <p:nvPr/>
        </p:nvSpPr>
        <p:spPr>
          <a:xfrm>
            <a:off x="6477000" y="1981200"/>
            <a:ext cx="1752600" cy="381000"/>
          </a:xfrm>
          <a:prstGeom prst="rect">
            <a:avLst/>
          </a:prstGeom>
          <a:solidFill>
            <a:schemeClr val="bg1"/>
          </a:solidFill>
        </p:spPr>
        <p:txBody>
          <a:bodyPr wrap="square" rtlCol="0">
            <a:spAutoFit/>
          </a:bodyPr>
          <a:lstStyle/>
          <a:p>
            <a:r>
              <a:rPr lang="en-US" dirty="0"/>
              <a:t>Sanitary Sewer</a:t>
            </a:r>
          </a:p>
        </p:txBody>
      </p:sp>
      <p:cxnSp>
        <p:nvCxnSpPr>
          <p:cNvPr id="16" name="Straight Arrow Connector 15">
            <a:extLst>
              <a:ext uri="{FF2B5EF4-FFF2-40B4-BE49-F238E27FC236}">
                <a16:creationId xmlns:a16="http://schemas.microsoft.com/office/drawing/2014/main" id="{7A1EC61F-E33B-411C-8DFE-2F0D0E1626BF}"/>
              </a:ext>
            </a:extLst>
          </p:cNvPr>
          <p:cNvCxnSpPr/>
          <p:nvPr/>
        </p:nvCxnSpPr>
        <p:spPr>
          <a:xfrm>
            <a:off x="6477000" y="2362200"/>
            <a:ext cx="990600" cy="1981200"/>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pic>
        <p:nvPicPr>
          <p:cNvPr id="17" name="Picture 16">
            <a:extLst>
              <a:ext uri="{FF2B5EF4-FFF2-40B4-BE49-F238E27FC236}">
                <a16:creationId xmlns:a16="http://schemas.microsoft.com/office/drawing/2014/main" id="{3EAB22DB-63BF-410D-8255-11DD616E80CA}"/>
              </a:ext>
            </a:extLst>
          </p:cNvPr>
          <p:cNvPicPr>
            <a:picLocks noChangeAspect="1"/>
          </p:cNvPicPr>
          <p:nvPr/>
        </p:nvPicPr>
        <p:blipFill>
          <a:blip r:embed="rId4"/>
          <a:stretch>
            <a:fillRect/>
          </a:stretch>
        </p:blipFill>
        <p:spPr>
          <a:xfrm>
            <a:off x="3200677" y="4543620"/>
            <a:ext cx="3047446" cy="1713171"/>
          </a:xfrm>
          <a:prstGeom prst="rect">
            <a:avLst/>
          </a:prstGeom>
        </p:spPr>
      </p:pic>
    </p:spTree>
    <p:extLst>
      <p:ext uri="{BB962C8B-B14F-4D97-AF65-F5344CB8AC3E}">
        <p14:creationId xmlns:p14="http://schemas.microsoft.com/office/powerpoint/2010/main" val="339689740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Slide Master">
  <a:themeElements>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resentation Feb 2015">
  <a:themeElements>
    <a:clrScheme name="Custom 133">
      <a:dk1>
        <a:srgbClr val="000000"/>
      </a:dk1>
      <a:lt1>
        <a:sysClr val="window" lastClr="FFFFFF"/>
      </a:lt1>
      <a:dk2>
        <a:srgbClr val="5F2167"/>
      </a:dk2>
      <a:lt2>
        <a:srgbClr val="888B8D"/>
      </a:lt2>
      <a:accent1>
        <a:srgbClr val="5F2167"/>
      </a:accent1>
      <a:accent2>
        <a:srgbClr val="C4D600"/>
      </a:accent2>
      <a:accent3>
        <a:srgbClr val="00B0B9"/>
      </a:accent3>
      <a:accent4>
        <a:srgbClr val="88DBDF"/>
      </a:accent4>
      <a:accent5>
        <a:srgbClr val="888B8D"/>
      </a:accent5>
      <a:accent6>
        <a:srgbClr val="88DBDF"/>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c Foster Wheeler presentation template _170715" id="{D3C406D9-7F78-4D1C-8FDF-2B2BC229925C}" vid="{03B76DA8-1528-4D7C-8AFF-88C9FB67679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1A9CD499D938747B736DC64F19D7B59" ma:contentTypeVersion="5" ma:contentTypeDescription="Create a new document." ma:contentTypeScope="" ma:versionID="e7e778b36c58d03737b247d53b3c57fb">
  <xsd:schema xmlns:xsd="http://www.w3.org/2001/XMLSchema" xmlns:xs="http://www.w3.org/2001/XMLSchema" xmlns:p="http://schemas.microsoft.com/office/2006/metadata/properties" xmlns:ns1="http://schemas.microsoft.com/sharepoint/v3" targetNamespace="http://schemas.microsoft.com/office/2006/metadata/properties" ma:root="true" ma:fieldsID="a447206dab0015f8b9f8924535193e8c"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8111903-88B2-4055-824A-249352DB2C7D}">
  <ds:schemaRefs>
    <ds:schemaRef ds:uri="http://schemas.microsoft.com/office/infopath/2007/PartnerControls"/>
    <ds:schemaRef ds:uri="http://schemas.openxmlformats.org/package/2006/metadata/core-properties"/>
    <ds:schemaRef ds:uri="http://purl.org/dc/elements/1.1/"/>
    <ds:schemaRef ds:uri="http://purl.org/dc/terms/"/>
    <ds:schemaRef ds:uri="http://schemas.microsoft.com/office/2006/documentManagement/types"/>
    <ds:schemaRef ds:uri="http://www.w3.org/XML/1998/namespace"/>
    <ds:schemaRef ds:uri="http://schemas.microsoft.com/sharepoint/v3"/>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D42F7296-CE66-44FE-8C7C-4EAB6D2226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C350F64-642B-42B3-B7AD-7FB73529992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13102</TotalTime>
  <Words>533</Words>
  <Application>Microsoft Office PowerPoint</Application>
  <PresentationFormat>On-screen Show (4:3)</PresentationFormat>
  <Paragraphs>70</Paragraphs>
  <Slides>17</Slides>
  <Notes>1</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17</vt:i4>
      </vt:variant>
    </vt:vector>
  </HeadingPairs>
  <TitlesOfParts>
    <vt:vector size="24" baseType="lpstr">
      <vt:lpstr>Arial</vt:lpstr>
      <vt:lpstr>Calibri</vt:lpstr>
      <vt:lpstr>Wingdings</vt:lpstr>
      <vt:lpstr>Wingdings 3</vt:lpstr>
      <vt:lpstr>Slide Master</vt:lpstr>
      <vt:lpstr>Custom Design</vt:lpstr>
      <vt:lpstr>Presentation Feb 2015</vt:lpstr>
      <vt:lpstr>CRREL RAB Meeting</vt:lpstr>
      <vt:lpstr>Agenda</vt:lpstr>
      <vt:lpstr>Background</vt:lpstr>
      <vt:lpstr>October 2017 Soil Gas Sampling</vt:lpstr>
      <vt:lpstr>Pre-SVE Pilot Soil Gas Sampling (2012-14)</vt:lpstr>
      <vt:lpstr>October 2015 Soil Gas Sampling (~300 gallons TCE removed from AOC 2)</vt:lpstr>
      <vt:lpstr>November 2016 Soil Gas Sampling (~450 gallons TCE removed from AOC 2)</vt:lpstr>
      <vt:lpstr>October 2017 Soil Gas Sampling (~500 gallons removed from AOC 2 and ~80 gallons from AOC 9)</vt:lpstr>
      <vt:lpstr>Smoke Testing of the Main Lab November 2018</vt:lpstr>
      <vt:lpstr>Smoke Test Objectives</vt:lpstr>
      <vt:lpstr>Storm Sewer Smoke Test Findings</vt:lpstr>
      <vt:lpstr>Sanitary Sewer Smoke Test Findings</vt:lpstr>
      <vt:lpstr>Healthmate Shutdown Pilot Test</vt:lpstr>
      <vt:lpstr>PowerPoint Presentation</vt:lpstr>
      <vt:lpstr>Soil Vapor Extraction Update</vt:lpstr>
      <vt:lpstr>What will we be working on?</vt:lpstr>
      <vt:lpstr>Thank You</vt:lpstr>
    </vt:vector>
  </TitlesOfParts>
  <Company>US Army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b6imemb6</dc:creator>
  <cp:lastModifiedBy>Calkin, Scott F.</cp:lastModifiedBy>
  <cp:revision>384</cp:revision>
  <cp:lastPrinted>2017-05-10T19:05:31Z</cp:lastPrinted>
  <dcterms:created xsi:type="dcterms:W3CDTF">2009-05-21T17:19:18Z</dcterms:created>
  <dcterms:modified xsi:type="dcterms:W3CDTF">2018-01-15T19:15:03Z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C3F847D0-7A03-4F3B-B9C4-73E1E885AE44</vt:lpwstr>
  </property>
  <property fmtid="{D5CDD505-2E9C-101B-9397-08002B2CF9AE}" pid="3" name="ArticulatePath">
    <vt:lpwstr>ERDC-PPT_Template</vt:lpwstr>
  </property>
  <property fmtid="{D5CDD505-2E9C-101B-9397-08002B2CF9AE}" pid="4" name="ContentTypeId">
    <vt:lpwstr>0x010100E1A9CD499D938747B736DC64F19D7B59</vt:lpwstr>
  </property>
</Properties>
</file>